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1" r:id="rId1"/>
  </p:sldMasterIdLst>
  <p:notesMasterIdLst>
    <p:notesMasterId r:id="rId15"/>
  </p:notesMasterIdLst>
  <p:sldIdLst>
    <p:sldId id="256" r:id="rId2"/>
    <p:sldId id="257" r:id="rId3"/>
    <p:sldId id="258" r:id="rId4"/>
    <p:sldId id="265" r:id="rId5"/>
    <p:sldId id="259" r:id="rId6"/>
    <p:sldId id="267" r:id="rId7"/>
    <p:sldId id="260" r:id="rId8"/>
    <p:sldId id="266" r:id="rId9"/>
    <p:sldId id="261" r:id="rId10"/>
    <p:sldId id="262" r:id="rId11"/>
    <p:sldId id="263" r:id="rId12"/>
    <p:sldId id="264" r:id="rId13"/>
    <p:sldId id="268" r:id="rId14"/>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Tw Cen MT" pitchFamily="34" charset="0"/>
        <a:ea typeface="+mn-ea"/>
        <a:cs typeface="Arial" charset="0"/>
      </a:defRPr>
    </a:lvl1pPr>
    <a:lvl2pPr marL="457200" algn="l" defTabSz="457200" rtl="0" eaLnBrk="0" fontAlgn="base" hangingPunct="0">
      <a:spcBef>
        <a:spcPct val="0"/>
      </a:spcBef>
      <a:spcAft>
        <a:spcPct val="0"/>
      </a:spcAft>
      <a:defRPr kern="1200">
        <a:solidFill>
          <a:schemeClr val="tx1"/>
        </a:solidFill>
        <a:latin typeface="Tw Cen MT" pitchFamily="34" charset="0"/>
        <a:ea typeface="+mn-ea"/>
        <a:cs typeface="Arial" charset="0"/>
      </a:defRPr>
    </a:lvl2pPr>
    <a:lvl3pPr marL="914400" algn="l" defTabSz="457200" rtl="0" eaLnBrk="0" fontAlgn="base" hangingPunct="0">
      <a:spcBef>
        <a:spcPct val="0"/>
      </a:spcBef>
      <a:spcAft>
        <a:spcPct val="0"/>
      </a:spcAft>
      <a:defRPr kern="1200">
        <a:solidFill>
          <a:schemeClr val="tx1"/>
        </a:solidFill>
        <a:latin typeface="Tw Cen MT" pitchFamily="34" charset="0"/>
        <a:ea typeface="+mn-ea"/>
        <a:cs typeface="Arial" charset="0"/>
      </a:defRPr>
    </a:lvl3pPr>
    <a:lvl4pPr marL="1371600" algn="l" defTabSz="457200" rtl="0" eaLnBrk="0" fontAlgn="base" hangingPunct="0">
      <a:spcBef>
        <a:spcPct val="0"/>
      </a:spcBef>
      <a:spcAft>
        <a:spcPct val="0"/>
      </a:spcAft>
      <a:defRPr kern="1200">
        <a:solidFill>
          <a:schemeClr val="tx1"/>
        </a:solidFill>
        <a:latin typeface="Tw Cen MT" pitchFamily="34" charset="0"/>
        <a:ea typeface="+mn-ea"/>
        <a:cs typeface="Arial" charset="0"/>
      </a:defRPr>
    </a:lvl4pPr>
    <a:lvl5pPr marL="1828800" algn="l" defTabSz="457200" rtl="0" eaLnBrk="0" fontAlgn="base" hangingPunct="0">
      <a:spcBef>
        <a:spcPct val="0"/>
      </a:spcBef>
      <a:spcAft>
        <a:spcPct val="0"/>
      </a:spcAft>
      <a:defRPr kern="1200">
        <a:solidFill>
          <a:schemeClr val="tx1"/>
        </a:solidFill>
        <a:latin typeface="Tw Cen MT" pitchFamily="34" charset="0"/>
        <a:ea typeface="+mn-ea"/>
        <a:cs typeface="Arial" charset="0"/>
      </a:defRPr>
    </a:lvl5pPr>
    <a:lvl6pPr marL="2286000" algn="l" defTabSz="914400" rtl="0" eaLnBrk="1" latinLnBrk="0" hangingPunct="1">
      <a:defRPr kern="1200">
        <a:solidFill>
          <a:schemeClr val="tx1"/>
        </a:solidFill>
        <a:latin typeface="Tw Cen MT" pitchFamily="34" charset="0"/>
        <a:ea typeface="+mn-ea"/>
        <a:cs typeface="Arial" charset="0"/>
      </a:defRPr>
    </a:lvl6pPr>
    <a:lvl7pPr marL="2743200" algn="l" defTabSz="914400" rtl="0" eaLnBrk="1" latinLnBrk="0" hangingPunct="1">
      <a:defRPr kern="1200">
        <a:solidFill>
          <a:schemeClr val="tx1"/>
        </a:solidFill>
        <a:latin typeface="Tw Cen MT" pitchFamily="34" charset="0"/>
        <a:ea typeface="+mn-ea"/>
        <a:cs typeface="Arial" charset="0"/>
      </a:defRPr>
    </a:lvl7pPr>
    <a:lvl8pPr marL="3200400" algn="l" defTabSz="914400" rtl="0" eaLnBrk="1" latinLnBrk="0" hangingPunct="1">
      <a:defRPr kern="1200">
        <a:solidFill>
          <a:schemeClr val="tx1"/>
        </a:solidFill>
        <a:latin typeface="Tw Cen MT" pitchFamily="34" charset="0"/>
        <a:ea typeface="+mn-ea"/>
        <a:cs typeface="Arial" charset="0"/>
      </a:defRPr>
    </a:lvl8pPr>
    <a:lvl9pPr marL="3657600" algn="l" defTabSz="914400" rtl="0" eaLnBrk="1" latinLnBrk="0" hangingPunct="1">
      <a:defRPr kern="1200">
        <a:solidFill>
          <a:schemeClr val="tx1"/>
        </a:solidFill>
        <a:latin typeface="Tw Cen MT"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5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_rels/data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_rels/data7.xml.rels><?xml version="1.0" encoding="UTF-8" standalone="yes"?>
<Relationships xmlns="http://schemas.openxmlformats.org/package/2006/relationships"><Relationship Id="rId1" Type="http://schemas.openxmlformats.org/officeDocument/2006/relationships/image" Target="../media/image17.png"/></Relationships>
</file>

<file path=ppt/diagrams/_rels/data9.xml.rels><?xml version="1.0" encoding="UTF-8" standalone="yes"?>
<Relationships xmlns="http://schemas.openxmlformats.org/package/2006/relationships"><Relationship Id="rId1"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image" Target="../media/image11.png"/><Relationship Id="rId4" Type="http://schemas.openxmlformats.org/officeDocument/2006/relationships/image" Target="../media/image12.png"/></Relationships>
</file>

<file path=ppt/diagrams/_rels/drawing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_rels/drawing7.xml.rels><?xml version="1.0" encoding="UTF-8" standalone="yes"?>
<Relationships xmlns="http://schemas.openxmlformats.org/package/2006/relationships"><Relationship Id="rId1" Type="http://schemas.openxmlformats.org/officeDocument/2006/relationships/image" Target="../media/image17.png"/></Relationships>
</file>

<file path=ppt/diagrams/_rels/drawing9.xml.rels><?xml version="1.0" encoding="UTF-8" standalone="yes"?>
<Relationships xmlns="http://schemas.openxmlformats.org/package/2006/relationships"><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CCB33A-3708-485F-A186-2A2D9A63A7F6}" type="doc">
      <dgm:prSet loTypeId="urn:microsoft.com/office/officeart/2005/8/layout/pList2" loCatId="list" qsTypeId="urn:microsoft.com/office/officeart/2005/8/quickstyle/simple1" qsCatId="simple" csTypeId="urn:microsoft.com/office/officeart/2005/8/colors/colorful5" csCatId="colorful" phldr="1"/>
      <dgm:spPr/>
    </dgm:pt>
    <dgm:pt modelId="{DBAB6E56-28F4-4607-B0D9-594C7C169400}">
      <dgm:prSet phldrT="[Text]" custT="1"/>
      <dgm:spPr/>
      <dgm:t>
        <a:bodyPr/>
        <a:lstStyle/>
        <a:p>
          <a:r>
            <a:rPr lang="en-US" sz="2200" dirty="0" smtClean="0">
              <a:latin typeface="Arial Narrow" panose="020B0606020202030204" pitchFamily="34" charset="0"/>
            </a:rPr>
            <a:t>Whether at home within their patriarchal families where boys and men are accorded greater value than girls and women, in the work place, in school, or just anywhere and everywhere</a:t>
          </a:r>
          <a:endParaRPr lang="en-US" sz="2200" dirty="0">
            <a:latin typeface="Arial Narrow" panose="020B0606020202030204" pitchFamily="34" charset="0"/>
          </a:endParaRPr>
        </a:p>
      </dgm:t>
    </dgm:pt>
    <dgm:pt modelId="{D395C613-443F-4D6F-B636-8F056A6B3BB0}" type="parTrans" cxnId="{DD8A9BCA-02C0-4489-9185-DAF1266EABDD}">
      <dgm:prSet/>
      <dgm:spPr/>
      <dgm:t>
        <a:bodyPr/>
        <a:lstStyle/>
        <a:p>
          <a:endParaRPr lang="en-US"/>
        </a:p>
      </dgm:t>
    </dgm:pt>
    <dgm:pt modelId="{05B75814-B738-47A1-9F64-711AA5F0405B}" type="sibTrans" cxnId="{DD8A9BCA-02C0-4489-9185-DAF1266EABDD}">
      <dgm:prSet/>
      <dgm:spPr/>
      <dgm:t>
        <a:bodyPr/>
        <a:lstStyle/>
        <a:p>
          <a:endParaRPr lang="en-US"/>
        </a:p>
      </dgm:t>
    </dgm:pt>
    <dgm:pt modelId="{7E516914-1792-4762-ADC3-540BF786F6E3}">
      <dgm:prSet phldrT="[Text]" custT="1"/>
      <dgm:spPr/>
      <dgm:t>
        <a:bodyPr/>
        <a:lstStyle/>
        <a:p>
          <a:r>
            <a:rPr lang="en-US" sz="2400" dirty="0" smtClean="0">
              <a:latin typeface="Arial Narrow" panose="020B0606020202030204" pitchFamily="34" charset="0"/>
            </a:rPr>
            <a:t>Until recently, we did not enjoy the same rights nor duties and responsibilities as our male counterparts do. </a:t>
          </a:r>
          <a:endParaRPr lang="en-US" sz="2400" dirty="0">
            <a:latin typeface="Arial Narrow" panose="020B0606020202030204" pitchFamily="34" charset="0"/>
          </a:endParaRPr>
        </a:p>
      </dgm:t>
    </dgm:pt>
    <dgm:pt modelId="{1F81E2D1-5E89-4D94-AE65-8AC8AB1C1AE2}" type="parTrans" cxnId="{01E6DCC1-A7A8-4912-A048-45F50E348167}">
      <dgm:prSet/>
      <dgm:spPr/>
      <dgm:t>
        <a:bodyPr/>
        <a:lstStyle/>
        <a:p>
          <a:endParaRPr lang="en-US"/>
        </a:p>
      </dgm:t>
    </dgm:pt>
    <dgm:pt modelId="{41DB54A6-E3F7-462D-8F1D-CD0C299F7708}" type="sibTrans" cxnId="{01E6DCC1-A7A8-4912-A048-45F50E348167}">
      <dgm:prSet/>
      <dgm:spPr/>
      <dgm:t>
        <a:bodyPr/>
        <a:lstStyle/>
        <a:p>
          <a:endParaRPr lang="en-US"/>
        </a:p>
      </dgm:t>
    </dgm:pt>
    <dgm:pt modelId="{16E95500-8B61-44F6-963B-C486D46AA30C}">
      <dgm:prSet phldrT="[Text]" custT="1"/>
      <dgm:spPr/>
      <dgm:t>
        <a:bodyPr/>
        <a:lstStyle/>
        <a:p>
          <a:r>
            <a:rPr lang="en-US" sz="2000" dirty="0" smtClean="0">
              <a:latin typeface="Arial Narrow" panose="020B0606020202030204" pitchFamily="34" charset="0"/>
            </a:rPr>
            <a:t>We were often referred to as the “weaker” sex – weak, fragile, indecisive, dependent – and all other kinds of adjectives to denote weakness. This is the case for women in general.</a:t>
          </a:r>
          <a:endParaRPr lang="en-US" sz="2000" dirty="0">
            <a:latin typeface="Arial Narrow" panose="020B0606020202030204" pitchFamily="34" charset="0"/>
          </a:endParaRPr>
        </a:p>
      </dgm:t>
    </dgm:pt>
    <dgm:pt modelId="{A872CDDB-CE50-4704-90BE-4EF616EB3C99}" type="parTrans" cxnId="{1FB335BD-6827-49E0-9443-6408A4E54D40}">
      <dgm:prSet/>
      <dgm:spPr/>
      <dgm:t>
        <a:bodyPr/>
        <a:lstStyle/>
        <a:p>
          <a:endParaRPr lang="en-US"/>
        </a:p>
      </dgm:t>
    </dgm:pt>
    <dgm:pt modelId="{93AE7A2F-81C5-4C5F-9BBE-1049EB699AD5}" type="sibTrans" cxnId="{1FB335BD-6827-49E0-9443-6408A4E54D40}">
      <dgm:prSet/>
      <dgm:spPr/>
      <dgm:t>
        <a:bodyPr/>
        <a:lstStyle/>
        <a:p>
          <a:endParaRPr lang="en-US"/>
        </a:p>
      </dgm:t>
    </dgm:pt>
    <dgm:pt modelId="{96D0D8B0-4112-44BD-8F2D-9CFF5A318D2F}" type="pres">
      <dgm:prSet presAssocID="{82CCB33A-3708-485F-A186-2A2D9A63A7F6}" presName="Name0" presStyleCnt="0">
        <dgm:presLayoutVars>
          <dgm:dir/>
          <dgm:resizeHandles val="exact"/>
        </dgm:presLayoutVars>
      </dgm:prSet>
      <dgm:spPr/>
    </dgm:pt>
    <dgm:pt modelId="{57DFFDC4-8A6B-4912-831A-03CEA5BBD0C9}" type="pres">
      <dgm:prSet presAssocID="{82CCB33A-3708-485F-A186-2A2D9A63A7F6}" presName="bkgdShp" presStyleLbl="alignAccFollowNode1" presStyleIdx="0" presStyleCnt="1" custLinFactNeighborY="-10825"/>
      <dgm:spPr/>
    </dgm:pt>
    <dgm:pt modelId="{1728F16C-B92D-45CD-B27A-F16C1AF4AC9B}" type="pres">
      <dgm:prSet presAssocID="{82CCB33A-3708-485F-A186-2A2D9A63A7F6}" presName="linComp" presStyleCnt="0"/>
      <dgm:spPr/>
    </dgm:pt>
    <dgm:pt modelId="{AF5AC169-C86A-43AB-A628-33FB9D188283}" type="pres">
      <dgm:prSet presAssocID="{DBAB6E56-28F4-4607-B0D9-594C7C169400}" presName="compNode" presStyleCnt="0"/>
      <dgm:spPr/>
    </dgm:pt>
    <dgm:pt modelId="{3D33E08A-1673-43E1-BCC0-11E6EDBE1D7C}" type="pres">
      <dgm:prSet presAssocID="{DBAB6E56-28F4-4607-B0D9-594C7C169400}" presName="node" presStyleLbl="node1" presStyleIdx="0" presStyleCnt="3">
        <dgm:presLayoutVars>
          <dgm:bulletEnabled val="1"/>
        </dgm:presLayoutVars>
      </dgm:prSet>
      <dgm:spPr/>
      <dgm:t>
        <a:bodyPr/>
        <a:lstStyle/>
        <a:p>
          <a:endParaRPr lang="en-US"/>
        </a:p>
      </dgm:t>
    </dgm:pt>
    <dgm:pt modelId="{EDD59689-A1A2-455A-B875-C6CDE809B7E6}" type="pres">
      <dgm:prSet presAssocID="{DBAB6E56-28F4-4607-B0D9-594C7C169400}" presName="invisiNode" presStyleLbl="node1" presStyleIdx="0" presStyleCnt="3"/>
      <dgm:spPr/>
    </dgm:pt>
    <dgm:pt modelId="{A4C0BD7C-7DA4-4689-8FCC-BB9F9A5EDFD1}" type="pres">
      <dgm:prSet presAssocID="{DBAB6E56-28F4-4607-B0D9-594C7C169400}" presName="imagNode" presStyleLbl="fgImgPlace1" presStyleIdx="0" presStyleCnt="3"/>
      <dgm:spPr>
        <a:blipFill rotWithShape="1">
          <a:blip xmlns:r="http://schemas.openxmlformats.org/officeDocument/2006/relationships" r:embed="rId1"/>
          <a:stretch>
            <a:fillRect/>
          </a:stretch>
        </a:blipFill>
      </dgm:spPr>
    </dgm:pt>
    <dgm:pt modelId="{AE5B94FD-88B8-44E5-841E-92ACAC4CF500}" type="pres">
      <dgm:prSet presAssocID="{05B75814-B738-47A1-9F64-711AA5F0405B}" presName="sibTrans" presStyleLbl="sibTrans2D1" presStyleIdx="0" presStyleCnt="0"/>
      <dgm:spPr/>
      <dgm:t>
        <a:bodyPr/>
        <a:lstStyle/>
        <a:p>
          <a:endParaRPr lang="es-MX"/>
        </a:p>
      </dgm:t>
    </dgm:pt>
    <dgm:pt modelId="{AF0EF8B1-031D-4209-BE13-1C8898222413}" type="pres">
      <dgm:prSet presAssocID="{7E516914-1792-4762-ADC3-540BF786F6E3}" presName="compNode" presStyleCnt="0"/>
      <dgm:spPr/>
    </dgm:pt>
    <dgm:pt modelId="{4C6572D8-C640-49FA-B2FF-70D475178354}" type="pres">
      <dgm:prSet presAssocID="{7E516914-1792-4762-ADC3-540BF786F6E3}" presName="node" presStyleLbl="node1" presStyleIdx="1" presStyleCnt="3">
        <dgm:presLayoutVars>
          <dgm:bulletEnabled val="1"/>
        </dgm:presLayoutVars>
      </dgm:prSet>
      <dgm:spPr/>
      <dgm:t>
        <a:bodyPr/>
        <a:lstStyle/>
        <a:p>
          <a:endParaRPr lang="en-US"/>
        </a:p>
      </dgm:t>
    </dgm:pt>
    <dgm:pt modelId="{69EEEDA5-21C7-4C76-940D-92A3894586D7}" type="pres">
      <dgm:prSet presAssocID="{7E516914-1792-4762-ADC3-540BF786F6E3}" presName="invisiNode" presStyleLbl="node1" presStyleIdx="1" presStyleCnt="3"/>
      <dgm:spPr/>
    </dgm:pt>
    <dgm:pt modelId="{ECAA971F-82C5-4DB9-A30D-9554A79BEAFB}" type="pres">
      <dgm:prSet presAssocID="{7E516914-1792-4762-ADC3-540BF786F6E3}" presName="imagNode" presStyleLbl="fgImgPlace1" presStyleIdx="1" presStyleCnt="3"/>
      <dgm:spPr>
        <a:blipFill rotWithShape="1">
          <a:blip xmlns:r="http://schemas.openxmlformats.org/officeDocument/2006/relationships" r:embed="rId2"/>
          <a:stretch>
            <a:fillRect/>
          </a:stretch>
        </a:blipFill>
      </dgm:spPr>
    </dgm:pt>
    <dgm:pt modelId="{46D69179-E981-4B5B-8A50-C7C60887AF6D}" type="pres">
      <dgm:prSet presAssocID="{41DB54A6-E3F7-462D-8F1D-CD0C299F7708}" presName="sibTrans" presStyleLbl="sibTrans2D1" presStyleIdx="0" presStyleCnt="0"/>
      <dgm:spPr/>
      <dgm:t>
        <a:bodyPr/>
        <a:lstStyle/>
        <a:p>
          <a:endParaRPr lang="es-MX"/>
        </a:p>
      </dgm:t>
    </dgm:pt>
    <dgm:pt modelId="{98F4892F-44BF-48CB-A642-E17F10169BE8}" type="pres">
      <dgm:prSet presAssocID="{16E95500-8B61-44F6-963B-C486D46AA30C}" presName="compNode" presStyleCnt="0"/>
      <dgm:spPr/>
    </dgm:pt>
    <dgm:pt modelId="{4264D9DC-6E80-4C67-84B2-128FE2191AD0}" type="pres">
      <dgm:prSet presAssocID="{16E95500-8B61-44F6-963B-C486D46AA30C}" presName="node" presStyleLbl="node1" presStyleIdx="2" presStyleCnt="3">
        <dgm:presLayoutVars>
          <dgm:bulletEnabled val="1"/>
        </dgm:presLayoutVars>
      </dgm:prSet>
      <dgm:spPr/>
      <dgm:t>
        <a:bodyPr/>
        <a:lstStyle/>
        <a:p>
          <a:endParaRPr lang="en-US"/>
        </a:p>
      </dgm:t>
    </dgm:pt>
    <dgm:pt modelId="{ECB6AF16-D0EE-4D20-9485-8F92874293AD}" type="pres">
      <dgm:prSet presAssocID="{16E95500-8B61-44F6-963B-C486D46AA30C}" presName="invisiNode" presStyleLbl="node1" presStyleIdx="2" presStyleCnt="3"/>
      <dgm:spPr/>
    </dgm:pt>
    <dgm:pt modelId="{85C499F1-B067-46C9-9278-F8765EECEA87}" type="pres">
      <dgm:prSet presAssocID="{16E95500-8B61-44F6-963B-C486D46AA30C}" presName="imagNode" presStyleLbl="fgImgPlace1" presStyleIdx="2" presStyleCnt="3"/>
      <dgm:spPr>
        <a:blipFill rotWithShape="1">
          <a:blip xmlns:r="http://schemas.openxmlformats.org/officeDocument/2006/relationships" r:embed="rId3"/>
          <a:stretch>
            <a:fillRect/>
          </a:stretch>
        </a:blipFill>
      </dgm:spPr>
    </dgm:pt>
  </dgm:ptLst>
  <dgm:cxnLst>
    <dgm:cxn modelId="{A123D8D3-9C3D-435B-B3BA-BCE74EC07402}" type="presOf" srcId="{82CCB33A-3708-485F-A186-2A2D9A63A7F6}" destId="{96D0D8B0-4112-44BD-8F2D-9CFF5A318D2F}" srcOrd="0" destOrd="0" presId="urn:microsoft.com/office/officeart/2005/8/layout/pList2"/>
    <dgm:cxn modelId="{DD8A9BCA-02C0-4489-9185-DAF1266EABDD}" srcId="{82CCB33A-3708-485F-A186-2A2D9A63A7F6}" destId="{DBAB6E56-28F4-4607-B0D9-594C7C169400}" srcOrd="0" destOrd="0" parTransId="{D395C613-443F-4D6F-B636-8F056A6B3BB0}" sibTransId="{05B75814-B738-47A1-9F64-711AA5F0405B}"/>
    <dgm:cxn modelId="{612593F8-2A11-4B1B-8719-7D9AFD87D682}" type="presOf" srcId="{41DB54A6-E3F7-462D-8F1D-CD0C299F7708}" destId="{46D69179-E981-4B5B-8A50-C7C60887AF6D}" srcOrd="0" destOrd="0" presId="urn:microsoft.com/office/officeart/2005/8/layout/pList2"/>
    <dgm:cxn modelId="{B5FA02FF-2343-402B-BB34-F58C5C473D0F}" type="presOf" srcId="{16E95500-8B61-44F6-963B-C486D46AA30C}" destId="{4264D9DC-6E80-4C67-84B2-128FE2191AD0}" srcOrd="0" destOrd="0" presId="urn:microsoft.com/office/officeart/2005/8/layout/pList2"/>
    <dgm:cxn modelId="{01E6DCC1-A7A8-4912-A048-45F50E348167}" srcId="{82CCB33A-3708-485F-A186-2A2D9A63A7F6}" destId="{7E516914-1792-4762-ADC3-540BF786F6E3}" srcOrd="1" destOrd="0" parTransId="{1F81E2D1-5E89-4D94-AE65-8AC8AB1C1AE2}" sibTransId="{41DB54A6-E3F7-462D-8F1D-CD0C299F7708}"/>
    <dgm:cxn modelId="{BDB6C8B0-2946-4CCD-8387-5800FC1B4C60}" type="presOf" srcId="{7E516914-1792-4762-ADC3-540BF786F6E3}" destId="{4C6572D8-C640-49FA-B2FF-70D475178354}" srcOrd="0" destOrd="0" presId="urn:microsoft.com/office/officeart/2005/8/layout/pList2"/>
    <dgm:cxn modelId="{A927645C-6C25-4E4A-B560-356550FE7B5A}" type="presOf" srcId="{DBAB6E56-28F4-4607-B0D9-594C7C169400}" destId="{3D33E08A-1673-43E1-BCC0-11E6EDBE1D7C}" srcOrd="0" destOrd="0" presId="urn:microsoft.com/office/officeart/2005/8/layout/pList2"/>
    <dgm:cxn modelId="{42A227CD-17CE-416D-8FDE-8EFE305C455B}" type="presOf" srcId="{05B75814-B738-47A1-9F64-711AA5F0405B}" destId="{AE5B94FD-88B8-44E5-841E-92ACAC4CF500}" srcOrd="0" destOrd="0" presId="urn:microsoft.com/office/officeart/2005/8/layout/pList2"/>
    <dgm:cxn modelId="{1FB335BD-6827-49E0-9443-6408A4E54D40}" srcId="{82CCB33A-3708-485F-A186-2A2D9A63A7F6}" destId="{16E95500-8B61-44F6-963B-C486D46AA30C}" srcOrd="2" destOrd="0" parTransId="{A872CDDB-CE50-4704-90BE-4EF616EB3C99}" sibTransId="{93AE7A2F-81C5-4C5F-9BBE-1049EB699AD5}"/>
    <dgm:cxn modelId="{498817E4-0CB2-4E39-9030-1E79DE4B5A47}" type="presParOf" srcId="{96D0D8B0-4112-44BD-8F2D-9CFF5A318D2F}" destId="{57DFFDC4-8A6B-4912-831A-03CEA5BBD0C9}" srcOrd="0" destOrd="0" presId="urn:microsoft.com/office/officeart/2005/8/layout/pList2"/>
    <dgm:cxn modelId="{A5583C63-33B8-44A7-9F7A-294A9DB10B4C}" type="presParOf" srcId="{96D0D8B0-4112-44BD-8F2D-9CFF5A318D2F}" destId="{1728F16C-B92D-45CD-B27A-F16C1AF4AC9B}" srcOrd="1" destOrd="0" presId="urn:microsoft.com/office/officeart/2005/8/layout/pList2"/>
    <dgm:cxn modelId="{270984B2-2EF7-4000-846E-27CAB05BB44F}" type="presParOf" srcId="{1728F16C-B92D-45CD-B27A-F16C1AF4AC9B}" destId="{AF5AC169-C86A-43AB-A628-33FB9D188283}" srcOrd="0" destOrd="0" presId="urn:microsoft.com/office/officeart/2005/8/layout/pList2"/>
    <dgm:cxn modelId="{48F4183F-F581-44BA-9DC4-025B22AF35BE}" type="presParOf" srcId="{AF5AC169-C86A-43AB-A628-33FB9D188283}" destId="{3D33E08A-1673-43E1-BCC0-11E6EDBE1D7C}" srcOrd="0" destOrd="0" presId="urn:microsoft.com/office/officeart/2005/8/layout/pList2"/>
    <dgm:cxn modelId="{57D19816-1178-4FCF-B7E0-B5E5383307E0}" type="presParOf" srcId="{AF5AC169-C86A-43AB-A628-33FB9D188283}" destId="{EDD59689-A1A2-455A-B875-C6CDE809B7E6}" srcOrd="1" destOrd="0" presId="urn:microsoft.com/office/officeart/2005/8/layout/pList2"/>
    <dgm:cxn modelId="{F5F56037-394B-4D26-87D2-6622821CE6DA}" type="presParOf" srcId="{AF5AC169-C86A-43AB-A628-33FB9D188283}" destId="{A4C0BD7C-7DA4-4689-8FCC-BB9F9A5EDFD1}" srcOrd="2" destOrd="0" presId="urn:microsoft.com/office/officeart/2005/8/layout/pList2"/>
    <dgm:cxn modelId="{C581F638-B265-404A-BEC3-DA52A88CE32A}" type="presParOf" srcId="{1728F16C-B92D-45CD-B27A-F16C1AF4AC9B}" destId="{AE5B94FD-88B8-44E5-841E-92ACAC4CF500}" srcOrd="1" destOrd="0" presId="urn:microsoft.com/office/officeart/2005/8/layout/pList2"/>
    <dgm:cxn modelId="{52EFC812-52CD-4887-8C2D-F54CF2B54835}" type="presParOf" srcId="{1728F16C-B92D-45CD-B27A-F16C1AF4AC9B}" destId="{AF0EF8B1-031D-4209-BE13-1C8898222413}" srcOrd="2" destOrd="0" presId="urn:microsoft.com/office/officeart/2005/8/layout/pList2"/>
    <dgm:cxn modelId="{E86319C1-54A8-4862-B612-5083BE7DEFEB}" type="presParOf" srcId="{AF0EF8B1-031D-4209-BE13-1C8898222413}" destId="{4C6572D8-C640-49FA-B2FF-70D475178354}" srcOrd="0" destOrd="0" presId="urn:microsoft.com/office/officeart/2005/8/layout/pList2"/>
    <dgm:cxn modelId="{68A5747D-CD1E-4B6A-86F1-376A6F061186}" type="presParOf" srcId="{AF0EF8B1-031D-4209-BE13-1C8898222413}" destId="{69EEEDA5-21C7-4C76-940D-92A3894586D7}" srcOrd="1" destOrd="0" presId="urn:microsoft.com/office/officeart/2005/8/layout/pList2"/>
    <dgm:cxn modelId="{05A4B5F7-D580-4753-B31D-FB69FB1AD26D}" type="presParOf" srcId="{AF0EF8B1-031D-4209-BE13-1C8898222413}" destId="{ECAA971F-82C5-4DB9-A30D-9554A79BEAFB}" srcOrd="2" destOrd="0" presId="urn:microsoft.com/office/officeart/2005/8/layout/pList2"/>
    <dgm:cxn modelId="{B37247A2-A527-47D9-B45D-6D1A1A06EAF9}" type="presParOf" srcId="{1728F16C-B92D-45CD-B27A-F16C1AF4AC9B}" destId="{46D69179-E981-4B5B-8A50-C7C60887AF6D}" srcOrd="3" destOrd="0" presId="urn:microsoft.com/office/officeart/2005/8/layout/pList2"/>
    <dgm:cxn modelId="{EC76E8A1-B700-483B-BD6C-124AA6E54E96}" type="presParOf" srcId="{1728F16C-B92D-45CD-B27A-F16C1AF4AC9B}" destId="{98F4892F-44BF-48CB-A642-E17F10169BE8}" srcOrd="4" destOrd="0" presId="urn:microsoft.com/office/officeart/2005/8/layout/pList2"/>
    <dgm:cxn modelId="{37D7CB5E-44C7-4CE8-AFFC-E4BF337A9A64}" type="presParOf" srcId="{98F4892F-44BF-48CB-A642-E17F10169BE8}" destId="{4264D9DC-6E80-4C67-84B2-128FE2191AD0}" srcOrd="0" destOrd="0" presId="urn:microsoft.com/office/officeart/2005/8/layout/pList2"/>
    <dgm:cxn modelId="{5325213A-A4E0-4F97-B857-DDEDD645F6ED}" type="presParOf" srcId="{98F4892F-44BF-48CB-A642-E17F10169BE8}" destId="{ECB6AF16-D0EE-4D20-9485-8F92874293AD}" srcOrd="1" destOrd="0" presId="urn:microsoft.com/office/officeart/2005/8/layout/pList2"/>
    <dgm:cxn modelId="{A57B6261-6599-4D44-ADAB-0F3D28B7BEAA}" type="presParOf" srcId="{98F4892F-44BF-48CB-A642-E17F10169BE8}" destId="{85C499F1-B067-46C9-9278-F8765EECEA87}"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CD554DE-31D8-402E-9E22-EFC0CBE3E102}" type="doc">
      <dgm:prSet loTypeId="urn:microsoft.com/office/officeart/2005/8/layout/hProcess4" loCatId="process" qsTypeId="urn:microsoft.com/office/officeart/2005/8/quickstyle/simple1" qsCatId="simple" csTypeId="urn:microsoft.com/office/officeart/2005/8/colors/colorful2" csCatId="colorful" phldr="1"/>
      <dgm:spPr/>
      <dgm:t>
        <a:bodyPr/>
        <a:lstStyle/>
        <a:p>
          <a:endParaRPr lang="en-US"/>
        </a:p>
      </dgm:t>
    </dgm:pt>
    <dgm:pt modelId="{F663EEA0-0EB6-4207-958F-3FF5FE485947}">
      <dgm:prSet phldrT="[Text]" custT="1"/>
      <dgm:spPr/>
      <dgm:t>
        <a:bodyPr/>
        <a:lstStyle/>
        <a:p>
          <a:r>
            <a:rPr lang="en-US" sz="2400" dirty="0" smtClean="0"/>
            <a:t>This means </a:t>
          </a:r>
          <a:endParaRPr lang="en-US" sz="2400" dirty="0">
            <a:latin typeface="Arial Narrow" panose="020B0606020202030204" pitchFamily="34" charset="0"/>
          </a:endParaRPr>
        </a:p>
      </dgm:t>
    </dgm:pt>
    <dgm:pt modelId="{E35E4548-BF94-49E0-B81E-934EEE245E8B}" type="parTrans" cxnId="{470230FB-F991-436F-A4FA-FF4901608967}">
      <dgm:prSet/>
      <dgm:spPr/>
      <dgm:t>
        <a:bodyPr/>
        <a:lstStyle/>
        <a:p>
          <a:endParaRPr lang="en-US"/>
        </a:p>
      </dgm:t>
    </dgm:pt>
    <dgm:pt modelId="{4C69483A-5A31-4F76-965B-89D2E9AB591F}" type="sibTrans" cxnId="{470230FB-F991-436F-A4FA-FF4901608967}">
      <dgm:prSet/>
      <dgm:spPr/>
      <dgm:t>
        <a:bodyPr/>
        <a:lstStyle/>
        <a:p>
          <a:endParaRPr lang="en-US"/>
        </a:p>
      </dgm:t>
    </dgm:pt>
    <dgm:pt modelId="{F3771D95-821C-4C7B-B084-688787F2042D}">
      <dgm:prSet phldrT="[Text]" custT="1"/>
      <dgm:spPr/>
      <dgm:t>
        <a:bodyPr/>
        <a:lstStyle/>
        <a:p>
          <a:pPr algn="ctr"/>
          <a:r>
            <a:rPr lang="en-US" sz="2000" dirty="0" smtClean="0">
              <a:latin typeface="Arial Narrow" panose="020B0606020202030204" pitchFamily="34" charset="0"/>
            </a:rPr>
            <a:t>If WWDs are to effectively contribute to development as an exercise of right, investment has to be made to build their capacities to become productive and contributing members of their communities. </a:t>
          </a:r>
          <a:endParaRPr lang="en-US" sz="2000" dirty="0">
            <a:latin typeface="Arial Narrow" panose="020B0606020202030204" pitchFamily="34" charset="0"/>
          </a:endParaRPr>
        </a:p>
      </dgm:t>
    </dgm:pt>
    <dgm:pt modelId="{FA70CE45-04FC-4CB4-A50A-69D277691865}" type="parTrans" cxnId="{004E21DA-F02A-4226-9755-D63AAA1FC49E}">
      <dgm:prSet/>
      <dgm:spPr/>
      <dgm:t>
        <a:bodyPr/>
        <a:lstStyle/>
        <a:p>
          <a:endParaRPr lang="en-US"/>
        </a:p>
      </dgm:t>
    </dgm:pt>
    <dgm:pt modelId="{B82E7306-91B3-4C39-9371-B29FA2F892CB}" type="sibTrans" cxnId="{004E21DA-F02A-4226-9755-D63AAA1FC49E}">
      <dgm:prSet/>
      <dgm:spPr/>
      <dgm:t>
        <a:bodyPr/>
        <a:lstStyle/>
        <a:p>
          <a:endParaRPr lang="en-US"/>
        </a:p>
      </dgm:t>
    </dgm:pt>
    <dgm:pt modelId="{FE1D60D0-D46A-4EBC-ACD2-FD568DA7AE72}">
      <dgm:prSet phldrT="[Text]" custT="1"/>
      <dgm:spPr/>
      <dgm:t>
        <a:bodyPr/>
        <a:lstStyle/>
        <a:p>
          <a:r>
            <a:rPr lang="en-US" sz="2400" dirty="0" smtClean="0">
              <a:latin typeface="Arial Narrow" panose="020B0606020202030204" pitchFamily="34" charset="0"/>
            </a:rPr>
            <a:t>In the context of developing countries</a:t>
          </a:r>
          <a:endParaRPr lang="en-US" sz="2400" dirty="0">
            <a:latin typeface="Arial Narrow" panose="020B0606020202030204" pitchFamily="34" charset="0"/>
          </a:endParaRPr>
        </a:p>
      </dgm:t>
    </dgm:pt>
    <dgm:pt modelId="{9E4E253E-9D69-481B-9ED2-76F843B49229}" type="parTrans" cxnId="{AAEC6226-4707-4515-B48C-263CDD4446C0}">
      <dgm:prSet/>
      <dgm:spPr/>
      <dgm:t>
        <a:bodyPr/>
        <a:lstStyle/>
        <a:p>
          <a:endParaRPr lang="en-US"/>
        </a:p>
      </dgm:t>
    </dgm:pt>
    <dgm:pt modelId="{4650CB74-D596-4808-8DE2-4C7828BD8C9A}" type="sibTrans" cxnId="{AAEC6226-4707-4515-B48C-263CDD4446C0}">
      <dgm:prSet/>
      <dgm:spPr/>
      <dgm:t>
        <a:bodyPr/>
        <a:lstStyle/>
        <a:p>
          <a:endParaRPr lang="en-US"/>
        </a:p>
      </dgm:t>
    </dgm:pt>
    <dgm:pt modelId="{82271E87-515E-42FF-8ACA-260910752A05}">
      <dgm:prSet phldrT="[Text]" custT="1"/>
      <dgm:spPr/>
      <dgm:t>
        <a:bodyPr/>
        <a:lstStyle/>
        <a:p>
          <a:pPr algn="ctr"/>
          <a:r>
            <a:rPr lang="en-US" sz="1900" dirty="0" smtClean="0">
              <a:latin typeface="Arial Narrow" panose="020B0606020202030204" pitchFamily="34" charset="0"/>
            </a:rPr>
            <a:t>This means for example, increasing the funding for education so that the needs of children with disabilities, especially girl-children, can be better addressed and their inclusion facilitated and realized early on</a:t>
          </a:r>
          <a:endParaRPr lang="en-US" sz="1900" dirty="0">
            <a:latin typeface="Arial Narrow" panose="020B0606020202030204" pitchFamily="34" charset="0"/>
          </a:endParaRPr>
        </a:p>
      </dgm:t>
    </dgm:pt>
    <dgm:pt modelId="{A3C7C4A1-EFB9-4525-AF27-2E9817919D7C}" type="parTrans" cxnId="{37F297C7-F7CD-4F61-9C2A-6C9CE23E933C}">
      <dgm:prSet/>
      <dgm:spPr/>
      <dgm:t>
        <a:bodyPr/>
        <a:lstStyle/>
        <a:p>
          <a:endParaRPr lang="en-US"/>
        </a:p>
      </dgm:t>
    </dgm:pt>
    <dgm:pt modelId="{7B86E514-F359-429F-82BC-BC1A849FC5E8}" type="sibTrans" cxnId="{37F297C7-F7CD-4F61-9C2A-6C9CE23E933C}">
      <dgm:prSet/>
      <dgm:spPr/>
      <dgm:t>
        <a:bodyPr/>
        <a:lstStyle/>
        <a:p>
          <a:endParaRPr lang="en-US"/>
        </a:p>
      </dgm:t>
    </dgm:pt>
    <dgm:pt modelId="{0D7ADA88-4ED7-402E-A5D2-5BB53FEDD2E7}">
      <dgm:prSet custT="1"/>
      <dgm:spPr/>
      <dgm:t>
        <a:bodyPr/>
        <a:lstStyle/>
        <a:p>
          <a:pPr algn="ctr"/>
          <a:r>
            <a:rPr lang="en-US" sz="1800" dirty="0" smtClean="0">
              <a:latin typeface="Arial Narrow" panose="020B0606020202030204" pitchFamily="34" charset="0"/>
            </a:rPr>
            <a:t>That approaches to poverty reduction as it relates to WWDs, have to be developmental and holistic, one that integrates economic and social policies to achieve people-centered development outcomes.</a:t>
          </a:r>
          <a:endParaRPr lang="en-US" sz="1800" dirty="0">
            <a:latin typeface="Arial Narrow" panose="020B0606020202030204" pitchFamily="34" charset="0"/>
          </a:endParaRPr>
        </a:p>
      </dgm:t>
    </dgm:pt>
    <dgm:pt modelId="{86EC55B3-763D-4338-9C10-F1A020FB50A1}" type="parTrans" cxnId="{EF78C30F-5E0B-4F98-BA1E-E95EF72B7035}">
      <dgm:prSet/>
      <dgm:spPr/>
      <dgm:t>
        <a:bodyPr/>
        <a:lstStyle/>
        <a:p>
          <a:endParaRPr lang="en-US"/>
        </a:p>
      </dgm:t>
    </dgm:pt>
    <dgm:pt modelId="{5DF383FF-F563-422F-98C6-F5BBC440D828}" type="sibTrans" cxnId="{EF78C30F-5E0B-4F98-BA1E-E95EF72B7035}">
      <dgm:prSet/>
      <dgm:spPr/>
      <dgm:t>
        <a:bodyPr/>
        <a:lstStyle/>
        <a:p>
          <a:endParaRPr lang="en-US"/>
        </a:p>
      </dgm:t>
    </dgm:pt>
    <dgm:pt modelId="{FDF461C9-A939-43CF-9E6B-6AE064A7253E}">
      <dgm:prSet phldrT="[Text]" custT="1"/>
      <dgm:spPr/>
      <dgm:t>
        <a:bodyPr/>
        <a:lstStyle/>
        <a:p>
          <a:r>
            <a:rPr lang="en-US" sz="2400" dirty="0" smtClean="0">
              <a:latin typeface="Arial Narrow" panose="020B0606020202030204" pitchFamily="34" charset="0"/>
            </a:rPr>
            <a:t>IN THEIR LIVES. </a:t>
          </a:r>
          <a:endParaRPr lang="en-US" sz="2400" dirty="0">
            <a:latin typeface="Arial Narrow" panose="020B0606020202030204" pitchFamily="34" charset="0"/>
          </a:endParaRPr>
        </a:p>
      </dgm:t>
    </dgm:pt>
    <dgm:pt modelId="{08018B10-48AF-4FE9-920D-AA8969B57D44}" type="sibTrans" cxnId="{EDBD1CA1-B163-430F-8248-8F32636859E9}">
      <dgm:prSet/>
      <dgm:spPr/>
      <dgm:t>
        <a:bodyPr/>
        <a:lstStyle/>
        <a:p>
          <a:endParaRPr lang="en-US"/>
        </a:p>
      </dgm:t>
    </dgm:pt>
    <dgm:pt modelId="{F2239125-AD4D-4EFE-A17A-276A005693AC}" type="parTrans" cxnId="{EDBD1CA1-B163-430F-8248-8F32636859E9}">
      <dgm:prSet/>
      <dgm:spPr/>
      <dgm:t>
        <a:bodyPr/>
        <a:lstStyle/>
        <a:p>
          <a:endParaRPr lang="en-US"/>
        </a:p>
      </dgm:t>
    </dgm:pt>
    <dgm:pt modelId="{7E94BC3C-523A-421F-A17D-266AEEBBB174}" type="pres">
      <dgm:prSet presAssocID="{ACD554DE-31D8-402E-9E22-EFC0CBE3E102}" presName="Name0" presStyleCnt="0">
        <dgm:presLayoutVars>
          <dgm:dir/>
          <dgm:animLvl val="lvl"/>
          <dgm:resizeHandles val="exact"/>
        </dgm:presLayoutVars>
      </dgm:prSet>
      <dgm:spPr/>
      <dgm:t>
        <a:bodyPr/>
        <a:lstStyle/>
        <a:p>
          <a:endParaRPr lang="en-NZ"/>
        </a:p>
      </dgm:t>
    </dgm:pt>
    <dgm:pt modelId="{30BBEF75-8480-4FA1-8020-C74DDF9CE829}" type="pres">
      <dgm:prSet presAssocID="{ACD554DE-31D8-402E-9E22-EFC0CBE3E102}" presName="tSp" presStyleCnt="0"/>
      <dgm:spPr/>
    </dgm:pt>
    <dgm:pt modelId="{37FD807C-08F8-4EE4-BCA4-BA74DD57F0C1}" type="pres">
      <dgm:prSet presAssocID="{ACD554DE-31D8-402E-9E22-EFC0CBE3E102}" presName="bSp" presStyleCnt="0"/>
      <dgm:spPr/>
    </dgm:pt>
    <dgm:pt modelId="{8D2A21B4-59D3-46EA-97D2-51125D18BD01}" type="pres">
      <dgm:prSet presAssocID="{ACD554DE-31D8-402E-9E22-EFC0CBE3E102}" presName="process" presStyleCnt="0"/>
      <dgm:spPr/>
    </dgm:pt>
    <dgm:pt modelId="{0C4D0170-4627-4633-B777-ECA46559F62A}" type="pres">
      <dgm:prSet presAssocID="{F663EEA0-0EB6-4207-958F-3FF5FE485947}" presName="composite1" presStyleCnt="0"/>
      <dgm:spPr/>
    </dgm:pt>
    <dgm:pt modelId="{D192D1E7-7C80-420D-80FD-4BF4272D7439}" type="pres">
      <dgm:prSet presAssocID="{F663EEA0-0EB6-4207-958F-3FF5FE485947}" presName="dummyNode1" presStyleLbl="node1" presStyleIdx="0" presStyleCnt="3"/>
      <dgm:spPr/>
    </dgm:pt>
    <dgm:pt modelId="{411D6418-84A5-46B2-8587-E5AC46172B3D}" type="pres">
      <dgm:prSet presAssocID="{F663EEA0-0EB6-4207-958F-3FF5FE485947}" presName="childNode1" presStyleLbl="bgAcc1" presStyleIdx="0" presStyleCnt="3" custScaleX="112572" custScaleY="117159" custLinFactNeighborX="-12569" custLinFactNeighborY="-45719">
        <dgm:presLayoutVars>
          <dgm:bulletEnabled val="1"/>
        </dgm:presLayoutVars>
      </dgm:prSet>
      <dgm:spPr/>
      <dgm:t>
        <a:bodyPr/>
        <a:lstStyle/>
        <a:p>
          <a:endParaRPr lang="en-US"/>
        </a:p>
      </dgm:t>
    </dgm:pt>
    <dgm:pt modelId="{D75CBAAE-F4E6-4FA0-BFCD-FD4403E9A375}" type="pres">
      <dgm:prSet presAssocID="{F663EEA0-0EB6-4207-958F-3FF5FE485947}" presName="childNode1tx" presStyleLbl="bgAcc1" presStyleIdx="0" presStyleCnt="3">
        <dgm:presLayoutVars>
          <dgm:bulletEnabled val="1"/>
        </dgm:presLayoutVars>
      </dgm:prSet>
      <dgm:spPr/>
      <dgm:t>
        <a:bodyPr/>
        <a:lstStyle/>
        <a:p>
          <a:endParaRPr lang="en-US"/>
        </a:p>
      </dgm:t>
    </dgm:pt>
    <dgm:pt modelId="{535FD595-FD80-414F-AA9B-4AF2BB77ACC3}" type="pres">
      <dgm:prSet presAssocID="{F663EEA0-0EB6-4207-958F-3FF5FE485947}" presName="parentNode1" presStyleLbl="node1" presStyleIdx="0" presStyleCnt="3" custLinFactNeighborX="-8380" custLinFactNeighborY="-53997">
        <dgm:presLayoutVars>
          <dgm:chMax val="1"/>
          <dgm:bulletEnabled val="1"/>
        </dgm:presLayoutVars>
      </dgm:prSet>
      <dgm:spPr/>
      <dgm:t>
        <a:bodyPr/>
        <a:lstStyle/>
        <a:p>
          <a:endParaRPr lang="en-US"/>
        </a:p>
      </dgm:t>
    </dgm:pt>
    <dgm:pt modelId="{578F97DC-8C5A-41D7-A39A-E5DED5687CF6}" type="pres">
      <dgm:prSet presAssocID="{F663EEA0-0EB6-4207-958F-3FF5FE485947}" presName="connSite1" presStyleCnt="0"/>
      <dgm:spPr/>
    </dgm:pt>
    <dgm:pt modelId="{2C13440A-601C-4034-84A5-7CEBD4E55C88}" type="pres">
      <dgm:prSet presAssocID="{4C69483A-5A31-4F76-965B-89D2E9AB591F}" presName="Name9" presStyleLbl="sibTrans2D1" presStyleIdx="0" presStyleCnt="2" custLinFactNeighborX="-22211" custLinFactNeighborY="-22127"/>
      <dgm:spPr/>
      <dgm:t>
        <a:bodyPr/>
        <a:lstStyle/>
        <a:p>
          <a:endParaRPr lang="en-NZ"/>
        </a:p>
      </dgm:t>
    </dgm:pt>
    <dgm:pt modelId="{BFB8C080-EC91-45B2-93B8-AAF3A1565200}" type="pres">
      <dgm:prSet presAssocID="{FE1D60D0-D46A-4EBC-ACD2-FD568DA7AE72}" presName="composite2" presStyleCnt="0"/>
      <dgm:spPr/>
    </dgm:pt>
    <dgm:pt modelId="{FB262AA8-0DCA-4605-917A-67E7293F30B4}" type="pres">
      <dgm:prSet presAssocID="{FE1D60D0-D46A-4EBC-ACD2-FD568DA7AE72}" presName="dummyNode2" presStyleLbl="node1" presStyleIdx="0" presStyleCnt="3"/>
      <dgm:spPr/>
    </dgm:pt>
    <dgm:pt modelId="{7EF8D293-AF47-4F2C-A213-05729F920D63}" type="pres">
      <dgm:prSet presAssocID="{FE1D60D0-D46A-4EBC-ACD2-FD568DA7AE72}" presName="childNode2" presStyleLbl="bgAcc1" presStyleIdx="1" presStyleCnt="3" custScaleY="140183" custLinFactNeighborX="465" custLinFactNeighborY="21448">
        <dgm:presLayoutVars>
          <dgm:bulletEnabled val="1"/>
        </dgm:presLayoutVars>
      </dgm:prSet>
      <dgm:spPr/>
      <dgm:t>
        <a:bodyPr/>
        <a:lstStyle/>
        <a:p>
          <a:endParaRPr lang="en-US"/>
        </a:p>
      </dgm:t>
    </dgm:pt>
    <dgm:pt modelId="{0605E3DD-3441-40B2-B8A7-6622FB559074}" type="pres">
      <dgm:prSet presAssocID="{FE1D60D0-D46A-4EBC-ACD2-FD568DA7AE72}" presName="childNode2tx" presStyleLbl="bgAcc1" presStyleIdx="1" presStyleCnt="3">
        <dgm:presLayoutVars>
          <dgm:bulletEnabled val="1"/>
        </dgm:presLayoutVars>
      </dgm:prSet>
      <dgm:spPr/>
      <dgm:t>
        <a:bodyPr/>
        <a:lstStyle/>
        <a:p>
          <a:endParaRPr lang="en-US"/>
        </a:p>
      </dgm:t>
    </dgm:pt>
    <dgm:pt modelId="{071563DE-1D7D-4A9A-B9BA-665C6E818438}" type="pres">
      <dgm:prSet presAssocID="{FE1D60D0-D46A-4EBC-ACD2-FD568DA7AE72}" presName="parentNode2" presStyleLbl="node1" presStyleIdx="1" presStyleCnt="3" custLinFactNeighborX="3666" custLinFactNeighborY="7902">
        <dgm:presLayoutVars>
          <dgm:chMax val="0"/>
          <dgm:bulletEnabled val="1"/>
        </dgm:presLayoutVars>
      </dgm:prSet>
      <dgm:spPr/>
      <dgm:t>
        <a:bodyPr/>
        <a:lstStyle/>
        <a:p>
          <a:endParaRPr lang="en-US"/>
        </a:p>
      </dgm:t>
    </dgm:pt>
    <dgm:pt modelId="{27A325C6-43E2-401C-A71C-8F36E777ADE9}" type="pres">
      <dgm:prSet presAssocID="{FE1D60D0-D46A-4EBC-ACD2-FD568DA7AE72}" presName="connSite2" presStyleCnt="0"/>
      <dgm:spPr/>
    </dgm:pt>
    <dgm:pt modelId="{CFC1B308-3736-4A00-80B0-1B47DF72631A}" type="pres">
      <dgm:prSet presAssocID="{4650CB74-D596-4808-8DE2-4C7828BD8C9A}" presName="Name18" presStyleLbl="sibTrans2D1" presStyleIdx="1" presStyleCnt="2" custLinFactNeighborX="2165" custLinFactNeighborY="4690"/>
      <dgm:spPr/>
      <dgm:t>
        <a:bodyPr/>
        <a:lstStyle/>
        <a:p>
          <a:endParaRPr lang="en-NZ"/>
        </a:p>
      </dgm:t>
    </dgm:pt>
    <dgm:pt modelId="{182517E1-C7E2-47B0-9035-5B676EA5B0B6}" type="pres">
      <dgm:prSet presAssocID="{FDF461C9-A939-43CF-9E6B-6AE064A7253E}" presName="composite1" presStyleCnt="0"/>
      <dgm:spPr/>
    </dgm:pt>
    <dgm:pt modelId="{DFA5A824-79F9-4E9B-ADA8-BD9E77A6AB25}" type="pres">
      <dgm:prSet presAssocID="{FDF461C9-A939-43CF-9E6B-6AE064A7253E}" presName="dummyNode1" presStyleLbl="node1" presStyleIdx="1" presStyleCnt="3"/>
      <dgm:spPr/>
    </dgm:pt>
    <dgm:pt modelId="{86441D32-A3FA-42FE-99DD-DB9F870E884E}" type="pres">
      <dgm:prSet presAssocID="{FDF461C9-A939-43CF-9E6B-6AE064A7253E}" presName="childNode1" presStyleLbl="bgAcc1" presStyleIdx="2" presStyleCnt="3" custScaleY="124055" custLinFactNeighborX="15363" custLinFactNeighborY="-6774">
        <dgm:presLayoutVars>
          <dgm:bulletEnabled val="1"/>
        </dgm:presLayoutVars>
      </dgm:prSet>
      <dgm:spPr/>
      <dgm:t>
        <a:bodyPr/>
        <a:lstStyle/>
        <a:p>
          <a:endParaRPr lang="en-US"/>
        </a:p>
      </dgm:t>
    </dgm:pt>
    <dgm:pt modelId="{DE2EF3A3-046B-40A7-9819-C09142423D4D}" type="pres">
      <dgm:prSet presAssocID="{FDF461C9-A939-43CF-9E6B-6AE064A7253E}" presName="childNode1tx" presStyleLbl="bgAcc1" presStyleIdx="2" presStyleCnt="3">
        <dgm:presLayoutVars>
          <dgm:bulletEnabled val="1"/>
        </dgm:presLayoutVars>
      </dgm:prSet>
      <dgm:spPr/>
      <dgm:t>
        <a:bodyPr/>
        <a:lstStyle/>
        <a:p>
          <a:endParaRPr lang="en-US"/>
        </a:p>
      </dgm:t>
    </dgm:pt>
    <dgm:pt modelId="{A4C2D548-A810-44BB-902B-3BF2CE1EF4A0}" type="pres">
      <dgm:prSet presAssocID="{FDF461C9-A939-43CF-9E6B-6AE064A7253E}" presName="parentNode1" presStyleLbl="node1" presStyleIdx="2" presStyleCnt="3" custLinFactNeighborX="13092" custLinFactNeighborY="23706">
        <dgm:presLayoutVars>
          <dgm:chMax val="1"/>
          <dgm:bulletEnabled val="1"/>
        </dgm:presLayoutVars>
      </dgm:prSet>
      <dgm:spPr/>
      <dgm:t>
        <a:bodyPr/>
        <a:lstStyle/>
        <a:p>
          <a:endParaRPr lang="en-US"/>
        </a:p>
      </dgm:t>
    </dgm:pt>
    <dgm:pt modelId="{2F0D188D-E011-49AC-BF5B-B1DE69D50A87}" type="pres">
      <dgm:prSet presAssocID="{FDF461C9-A939-43CF-9E6B-6AE064A7253E}" presName="connSite1" presStyleCnt="0"/>
      <dgm:spPr/>
    </dgm:pt>
  </dgm:ptLst>
  <dgm:cxnLst>
    <dgm:cxn modelId="{C914C959-6479-476D-B2E3-8E6C925D7C14}" type="presOf" srcId="{F3771D95-821C-4C7B-B084-688787F2042D}" destId="{D75CBAAE-F4E6-4FA0-BFCD-FD4403E9A375}" srcOrd="1" destOrd="0" presId="urn:microsoft.com/office/officeart/2005/8/layout/hProcess4"/>
    <dgm:cxn modelId="{1B19478A-ABDD-4B74-B5ED-4ED0C3F49D7B}" type="presOf" srcId="{82271E87-515E-42FF-8ACA-260910752A05}" destId="{DE2EF3A3-046B-40A7-9819-C09142423D4D}" srcOrd="1" destOrd="0" presId="urn:microsoft.com/office/officeart/2005/8/layout/hProcess4"/>
    <dgm:cxn modelId="{34DF99B5-ED35-4436-9E04-E42B3F2815BC}" type="presOf" srcId="{0D7ADA88-4ED7-402E-A5D2-5BB53FEDD2E7}" destId="{0605E3DD-3441-40B2-B8A7-6622FB559074}" srcOrd="1" destOrd="0" presId="urn:microsoft.com/office/officeart/2005/8/layout/hProcess4"/>
    <dgm:cxn modelId="{447DB6E0-FBC5-4A43-B38C-6E5053D7A541}" type="presOf" srcId="{ACD554DE-31D8-402E-9E22-EFC0CBE3E102}" destId="{7E94BC3C-523A-421F-A17D-266AEEBBB174}" srcOrd="0" destOrd="0" presId="urn:microsoft.com/office/officeart/2005/8/layout/hProcess4"/>
    <dgm:cxn modelId="{004E21DA-F02A-4226-9755-D63AAA1FC49E}" srcId="{F663EEA0-0EB6-4207-958F-3FF5FE485947}" destId="{F3771D95-821C-4C7B-B084-688787F2042D}" srcOrd="0" destOrd="0" parTransId="{FA70CE45-04FC-4CB4-A50A-69D277691865}" sibTransId="{B82E7306-91B3-4C39-9371-B29FA2F892CB}"/>
    <dgm:cxn modelId="{37F297C7-F7CD-4F61-9C2A-6C9CE23E933C}" srcId="{FDF461C9-A939-43CF-9E6B-6AE064A7253E}" destId="{82271E87-515E-42FF-8ACA-260910752A05}" srcOrd="0" destOrd="0" parTransId="{A3C7C4A1-EFB9-4525-AF27-2E9817919D7C}" sibTransId="{7B86E514-F359-429F-82BC-BC1A849FC5E8}"/>
    <dgm:cxn modelId="{71731643-031B-4B33-BF80-88A66CEB9C9F}" type="presOf" srcId="{FE1D60D0-D46A-4EBC-ACD2-FD568DA7AE72}" destId="{071563DE-1D7D-4A9A-B9BA-665C6E818438}" srcOrd="0" destOrd="0" presId="urn:microsoft.com/office/officeart/2005/8/layout/hProcess4"/>
    <dgm:cxn modelId="{58E213B2-C685-41F6-B92D-88DFF1C925C4}" type="presOf" srcId="{F3771D95-821C-4C7B-B084-688787F2042D}" destId="{411D6418-84A5-46B2-8587-E5AC46172B3D}" srcOrd="0" destOrd="0" presId="urn:microsoft.com/office/officeart/2005/8/layout/hProcess4"/>
    <dgm:cxn modelId="{2A96CCE9-11A5-444F-919A-EA60E4F2FFA6}" type="presOf" srcId="{FDF461C9-A939-43CF-9E6B-6AE064A7253E}" destId="{A4C2D548-A810-44BB-902B-3BF2CE1EF4A0}" srcOrd="0" destOrd="0" presId="urn:microsoft.com/office/officeart/2005/8/layout/hProcess4"/>
    <dgm:cxn modelId="{8AEE73DC-B5AC-4C60-8211-21E1F4BF0618}" type="presOf" srcId="{82271E87-515E-42FF-8ACA-260910752A05}" destId="{86441D32-A3FA-42FE-99DD-DB9F870E884E}" srcOrd="0" destOrd="0" presId="urn:microsoft.com/office/officeart/2005/8/layout/hProcess4"/>
    <dgm:cxn modelId="{5B87F8EA-0B73-4937-B2C2-5A938AC3698C}" type="presOf" srcId="{4C69483A-5A31-4F76-965B-89D2E9AB591F}" destId="{2C13440A-601C-4034-84A5-7CEBD4E55C88}" srcOrd="0" destOrd="0" presId="urn:microsoft.com/office/officeart/2005/8/layout/hProcess4"/>
    <dgm:cxn modelId="{34925990-0BEA-43BD-BCFC-880B1EB26F3E}" type="presOf" srcId="{0D7ADA88-4ED7-402E-A5D2-5BB53FEDD2E7}" destId="{7EF8D293-AF47-4F2C-A213-05729F920D63}" srcOrd="0" destOrd="0" presId="urn:microsoft.com/office/officeart/2005/8/layout/hProcess4"/>
    <dgm:cxn modelId="{EF78C30F-5E0B-4F98-BA1E-E95EF72B7035}" srcId="{FE1D60D0-D46A-4EBC-ACD2-FD568DA7AE72}" destId="{0D7ADA88-4ED7-402E-A5D2-5BB53FEDD2E7}" srcOrd="0" destOrd="0" parTransId="{86EC55B3-763D-4338-9C10-F1A020FB50A1}" sibTransId="{5DF383FF-F563-422F-98C6-F5BBC440D828}"/>
    <dgm:cxn modelId="{470230FB-F991-436F-A4FA-FF4901608967}" srcId="{ACD554DE-31D8-402E-9E22-EFC0CBE3E102}" destId="{F663EEA0-0EB6-4207-958F-3FF5FE485947}" srcOrd="0" destOrd="0" parTransId="{E35E4548-BF94-49E0-B81E-934EEE245E8B}" sibTransId="{4C69483A-5A31-4F76-965B-89D2E9AB591F}"/>
    <dgm:cxn modelId="{9FACFF98-C742-4CCF-A6F5-BF41D9B36310}" type="presOf" srcId="{F663EEA0-0EB6-4207-958F-3FF5FE485947}" destId="{535FD595-FD80-414F-AA9B-4AF2BB77ACC3}" srcOrd="0" destOrd="0" presId="urn:microsoft.com/office/officeart/2005/8/layout/hProcess4"/>
    <dgm:cxn modelId="{AAEC6226-4707-4515-B48C-263CDD4446C0}" srcId="{ACD554DE-31D8-402E-9E22-EFC0CBE3E102}" destId="{FE1D60D0-D46A-4EBC-ACD2-FD568DA7AE72}" srcOrd="1" destOrd="0" parTransId="{9E4E253E-9D69-481B-9ED2-76F843B49229}" sibTransId="{4650CB74-D596-4808-8DE2-4C7828BD8C9A}"/>
    <dgm:cxn modelId="{70FC6186-C0BA-4362-923E-1A223DE445CF}" type="presOf" srcId="{4650CB74-D596-4808-8DE2-4C7828BD8C9A}" destId="{CFC1B308-3736-4A00-80B0-1B47DF72631A}" srcOrd="0" destOrd="0" presId="urn:microsoft.com/office/officeart/2005/8/layout/hProcess4"/>
    <dgm:cxn modelId="{EDBD1CA1-B163-430F-8248-8F32636859E9}" srcId="{ACD554DE-31D8-402E-9E22-EFC0CBE3E102}" destId="{FDF461C9-A939-43CF-9E6B-6AE064A7253E}" srcOrd="2" destOrd="0" parTransId="{F2239125-AD4D-4EFE-A17A-276A005693AC}" sibTransId="{08018B10-48AF-4FE9-920D-AA8969B57D44}"/>
    <dgm:cxn modelId="{BCE9DC18-E08A-4253-9998-06864633121E}" type="presParOf" srcId="{7E94BC3C-523A-421F-A17D-266AEEBBB174}" destId="{30BBEF75-8480-4FA1-8020-C74DDF9CE829}" srcOrd="0" destOrd="0" presId="urn:microsoft.com/office/officeart/2005/8/layout/hProcess4"/>
    <dgm:cxn modelId="{338FC9FD-D589-4212-A075-ED291A9DBF72}" type="presParOf" srcId="{7E94BC3C-523A-421F-A17D-266AEEBBB174}" destId="{37FD807C-08F8-4EE4-BCA4-BA74DD57F0C1}" srcOrd="1" destOrd="0" presId="urn:microsoft.com/office/officeart/2005/8/layout/hProcess4"/>
    <dgm:cxn modelId="{676A76A8-7813-4109-A30C-B19E24693BC2}" type="presParOf" srcId="{7E94BC3C-523A-421F-A17D-266AEEBBB174}" destId="{8D2A21B4-59D3-46EA-97D2-51125D18BD01}" srcOrd="2" destOrd="0" presId="urn:microsoft.com/office/officeart/2005/8/layout/hProcess4"/>
    <dgm:cxn modelId="{E806F789-A027-4C6A-836C-881B72985EFC}" type="presParOf" srcId="{8D2A21B4-59D3-46EA-97D2-51125D18BD01}" destId="{0C4D0170-4627-4633-B777-ECA46559F62A}" srcOrd="0" destOrd="0" presId="urn:microsoft.com/office/officeart/2005/8/layout/hProcess4"/>
    <dgm:cxn modelId="{323B29EE-48C6-4BD7-9FA9-B77F8A31CF52}" type="presParOf" srcId="{0C4D0170-4627-4633-B777-ECA46559F62A}" destId="{D192D1E7-7C80-420D-80FD-4BF4272D7439}" srcOrd="0" destOrd="0" presId="urn:microsoft.com/office/officeart/2005/8/layout/hProcess4"/>
    <dgm:cxn modelId="{DB006D26-73C9-4556-8CE9-F00D722F3678}" type="presParOf" srcId="{0C4D0170-4627-4633-B777-ECA46559F62A}" destId="{411D6418-84A5-46B2-8587-E5AC46172B3D}" srcOrd="1" destOrd="0" presId="urn:microsoft.com/office/officeart/2005/8/layout/hProcess4"/>
    <dgm:cxn modelId="{335BA602-B272-44FE-B27C-CA3FBCE42BF9}" type="presParOf" srcId="{0C4D0170-4627-4633-B777-ECA46559F62A}" destId="{D75CBAAE-F4E6-4FA0-BFCD-FD4403E9A375}" srcOrd="2" destOrd="0" presId="urn:microsoft.com/office/officeart/2005/8/layout/hProcess4"/>
    <dgm:cxn modelId="{F9151C4C-C92C-4F91-A224-03E79BD0917F}" type="presParOf" srcId="{0C4D0170-4627-4633-B777-ECA46559F62A}" destId="{535FD595-FD80-414F-AA9B-4AF2BB77ACC3}" srcOrd="3" destOrd="0" presId="urn:microsoft.com/office/officeart/2005/8/layout/hProcess4"/>
    <dgm:cxn modelId="{6EAF3D05-0A65-49EF-9967-653D87283300}" type="presParOf" srcId="{0C4D0170-4627-4633-B777-ECA46559F62A}" destId="{578F97DC-8C5A-41D7-A39A-E5DED5687CF6}" srcOrd="4" destOrd="0" presId="urn:microsoft.com/office/officeart/2005/8/layout/hProcess4"/>
    <dgm:cxn modelId="{B31E0FC0-CFB6-4BB7-B2C2-F0EC44E4B458}" type="presParOf" srcId="{8D2A21B4-59D3-46EA-97D2-51125D18BD01}" destId="{2C13440A-601C-4034-84A5-7CEBD4E55C88}" srcOrd="1" destOrd="0" presId="urn:microsoft.com/office/officeart/2005/8/layout/hProcess4"/>
    <dgm:cxn modelId="{CCEDC5EA-7801-4C8D-A40D-83DB446CC630}" type="presParOf" srcId="{8D2A21B4-59D3-46EA-97D2-51125D18BD01}" destId="{BFB8C080-EC91-45B2-93B8-AAF3A1565200}" srcOrd="2" destOrd="0" presId="urn:microsoft.com/office/officeart/2005/8/layout/hProcess4"/>
    <dgm:cxn modelId="{132A7F71-22B3-42F8-8EE4-C660951955F5}" type="presParOf" srcId="{BFB8C080-EC91-45B2-93B8-AAF3A1565200}" destId="{FB262AA8-0DCA-4605-917A-67E7293F30B4}" srcOrd="0" destOrd="0" presId="urn:microsoft.com/office/officeart/2005/8/layout/hProcess4"/>
    <dgm:cxn modelId="{416D6873-583F-4A11-AD1C-B0514650B0AA}" type="presParOf" srcId="{BFB8C080-EC91-45B2-93B8-AAF3A1565200}" destId="{7EF8D293-AF47-4F2C-A213-05729F920D63}" srcOrd="1" destOrd="0" presId="urn:microsoft.com/office/officeart/2005/8/layout/hProcess4"/>
    <dgm:cxn modelId="{5053F565-5468-42B7-90DD-35201EDAAF9A}" type="presParOf" srcId="{BFB8C080-EC91-45B2-93B8-AAF3A1565200}" destId="{0605E3DD-3441-40B2-B8A7-6622FB559074}" srcOrd="2" destOrd="0" presId="urn:microsoft.com/office/officeart/2005/8/layout/hProcess4"/>
    <dgm:cxn modelId="{C7FC10DB-F1F1-4DC1-8B9A-88CA5DA130A7}" type="presParOf" srcId="{BFB8C080-EC91-45B2-93B8-AAF3A1565200}" destId="{071563DE-1D7D-4A9A-B9BA-665C6E818438}" srcOrd="3" destOrd="0" presId="urn:microsoft.com/office/officeart/2005/8/layout/hProcess4"/>
    <dgm:cxn modelId="{EAF9A2DA-F978-4C55-B3C2-4014586A48A9}" type="presParOf" srcId="{BFB8C080-EC91-45B2-93B8-AAF3A1565200}" destId="{27A325C6-43E2-401C-A71C-8F36E777ADE9}" srcOrd="4" destOrd="0" presId="urn:microsoft.com/office/officeart/2005/8/layout/hProcess4"/>
    <dgm:cxn modelId="{7D80114D-3167-414A-B458-C23D7EDD76FF}" type="presParOf" srcId="{8D2A21B4-59D3-46EA-97D2-51125D18BD01}" destId="{CFC1B308-3736-4A00-80B0-1B47DF72631A}" srcOrd="3" destOrd="0" presId="urn:microsoft.com/office/officeart/2005/8/layout/hProcess4"/>
    <dgm:cxn modelId="{CCEC201E-959E-4E89-B31D-CBCBED5B6C6B}" type="presParOf" srcId="{8D2A21B4-59D3-46EA-97D2-51125D18BD01}" destId="{182517E1-C7E2-47B0-9035-5B676EA5B0B6}" srcOrd="4" destOrd="0" presId="urn:microsoft.com/office/officeart/2005/8/layout/hProcess4"/>
    <dgm:cxn modelId="{A9AB2043-D60A-4C39-A610-1FF3BBC9AB08}" type="presParOf" srcId="{182517E1-C7E2-47B0-9035-5B676EA5B0B6}" destId="{DFA5A824-79F9-4E9B-ADA8-BD9E77A6AB25}" srcOrd="0" destOrd="0" presId="urn:microsoft.com/office/officeart/2005/8/layout/hProcess4"/>
    <dgm:cxn modelId="{579D9003-C3BC-44E1-BDD2-969049B49BB1}" type="presParOf" srcId="{182517E1-C7E2-47B0-9035-5B676EA5B0B6}" destId="{86441D32-A3FA-42FE-99DD-DB9F870E884E}" srcOrd="1" destOrd="0" presId="urn:microsoft.com/office/officeart/2005/8/layout/hProcess4"/>
    <dgm:cxn modelId="{3A8E740B-24A6-4533-B04D-048E802B92A1}" type="presParOf" srcId="{182517E1-C7E2-47B0-9035-5B676EA5B0B6}" destId="{DE2EF3A3-046B-40A7-9819-C09142423D4D}" srcOrd="2" destOrd="0" presId="urn:microsoft.com/office/officeart/2005/8/layout/hProcess4"/>
    <dgm:cxn modelId="{DB865106-7C1A-44E8-9A1B-240749189CBB}" type="presParOf" srcId="{182517E1-C7E2-47B0-9035-5B676EA5B0B6}" destId="{A4C2D548-A810-44BB-902B-3BF2CE1EF4A0}" srcOrd="3" destOrd="0" presId="urn:microsoft.com/office/officeart/2005/8/layout/hProcess4"/>
    <dgm:cxn modelId="{DB4A862F-BF05-46C4-87B1-514D0B407630}" type="presParOf" srcId="{182517E1-C7E2-47B0-9035-5B676EA5B0B6}" destId="{2F0D188D-E011-49AC-BF5B-B1DE69D50A87}"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CD54F67-E4B7-40C3-B1F9-1B9E90EE8A42}"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lang="en-US"/>
        </a:p>
      </dgm:t>
    </dgm:pt>
    <dgm:pt modelId="{B69F70CE-401D-4CE3-8CC8-CD69B34493FF}">
      <dgm:prSet phldrT="[Text]" custT="1"/>
      <dgm:spPr/>
      <dgm:t>
        <a:bodyPr/>
        <a:lstStyle/>
        <a:p>
          <a:endParaRPr lang="en-US" sz="1100" dirty="0"/>
        </a:p>
      </dgm:t>
    </dgm:pt>
    <dgm:pt modelId="{51965E39-5A6E-43BC-8EF1-D7FA562EBCBC}" type="parTrans" cxnId="{ABF1BA1B-178C-4A76-BC6A-CE17E09839F6}">
      <dgm:prSet/>
      <dgm:spPr/>
      <dgm:t>
        <a:bodyPr/>
        <a:lstStyle/>
        <a:p>
          <a:endParaRPr lang="en-US"/>
        </a:p>
      </dgm:t>
    </dgm:pt>
    <dgm:pt modelId="{F5218968-81E0-4101-BAF6-E2CAE6EA72C7}" type="sibTrans" cxnId="{ABF1BA1B-178C-4A76-BC6A-CE17E09839F6}">
      <dgm:prSet/>
      <dgm:spPr/>
      <dgm:t>
        <a:bodyPr/>
        <a:lstStyle/>
        <a:p>
          <a:endParaRPr lang="en-US"/>
        </a:p>
      </dgm:t>
    </dgm:pt>
    <dgm:pt modelId="{EDD755C0-AD9A-4DAD-8B08-B6BFFCACA360}">
      <dgm:prSet phldrT="[Text]" custT="1"/>
      <dgm:spPr/>
      <dgm:t>
        <a:bodyPr/>
        <a:lstStyle/>
        <a:p>
          <a:pPr algn="ctr"/>
          <a:r>
            <a:rPr lang="en-US" sz="2000" dirty="0" smtClean="0">
              <a:latin typeface="Arial Narrow" panose="020B0606020202030204" pitchFamily="34" charset="0"/>
            </a:rPr>
            <a:t>It can also mean making quality health services affordable and accessible so that the perennially excluded women with disabilities can have access to these services just like everyone else.</a:t>
          </a:r>
          <a:endParaRPr lang="en-US" sz="2000" dirty="0">
            <a:latin typeface="Arial Narrow" panose="020B0606020202030204" pitchFamily="34" charset="0"/>
          </a:endParaRPr>
        </a:p>
      </dgm:t>
    </dgm:pt>
    <dgm:pt modelId="{21D1D39F-B74B-48A5-AFBF-FCE4B99FD86A}" type="parTrans" cxnId="{518853FD-73F7-4B05-B09F-6FD8C660DEE3}">
      <dgm:prSet/>
      <dgm:spPr/>
      <dgm:t>
        <a:bodyPr/>
        <a:lstStyle/>
        <a:p>
          <a:endParaRPr lang="en-US"/>
        </a:p>
      </dgm:t>
    </dgm:pt>
    <dgm:pt modelId="{90C9E50B-FC7E-44D4-87E6-1147B3DD0465}" type="sibTrans" cxnId="{518853FD-73F7-4B05-B09F-6FD8C660DEE3}">
      <dgm:prSet/>
      <dgm:spPr/>
      <dgm:t>
        <a:bodyPr/>
        <a:lstStyle/>
        <a:p>
          <a:endParaRPr lang="en-US"/>
        </a:p>
      </dgm:t>
    </dgm:pt>
    <dgm:pt modelId="{1463E2CC-A4B1-4274-922B-48E710A16A55}">
      <dgm:prSet phldrT="[Text]" custT="1"/>
      <dgm:spPr/>
      <dgm:t>
        <a:bodyPr/>
        <a:lstStyle/>
        <a:p>
          <a:endParaRPr lang="en-US" sz="1100" dirty="0"/>
        </a:p>
      </dgm:t>
    </dgm:pt>
    <dgm:pt modelId="{1F89D1E9-B42F-45CA-9AE7-2AB9E03E77DA}" type="parTrans" cxnId="{773228F1-0982-4806-B7E7-3A4808645F4E}">
      <dgm:prSet/>
      <dgm:spPr/>
      <dgm:t>
        <a:bodyPr/>
        <a:lstStyle/>
        <a:p>
          <a:endParaRPr lang="en-US"/>
        </a:p>
      </dgm:t>
    </dgm:pt>
    <dgm:pt modelId="{4AE32C99-2D08-492F-A6DD-FF791C14CC5E}" type="sibTrans" cxnId="{773228F1-0982-4806-B7E7-3A4808645F4E}">
      <dgm:prSet/>
      <dgm:spPr/>
      <dgm:t>
        <a:bodyPr/>
        <a:lstStyle/>
        <a:p>
          <a:endParaRPr lang="en-US"/>
        </a:p>
      </dgm:t>
    </dgm:pt>
    <dgm:pt modelId="{7BD44D3C-D9F5-40B2-AB7C-731E992A8FEA}">
      <dgm:prSet phldrT="[Text]" custT="1"/>
      <dgm:spPr/>
      <dgm:t>
        <a:bodyPr/>
        <a:lstStyle/>
        <a:p>
          <a:pPr algn="ctr"/>
          <a:r>
            <a:rPr lang="en-US" sz="1800" dirty="0" smtClean="0">
              <a:latin typeface="Arial Narrow" panose="020B0606020202030204" pitchFamily="34" charset="0"/>
            </a:rPr>
            <a:t> It also means getting rid of the often repeated cliché that anything done to address disability related concerns are expensive and unsustainable.</a:t>
          </a:r>
          <a:endParaRPr lang="en-US" sz="1800" dirty="0">
            <a:latin typeface="Arial Narrow" panose="020B0606020202030204" pitchFamily="34" charset="0"/>
          </a:endParaRPr>
        </a:p>
      </dgm:t>
    </dgm:pt>
    <dgm:pt modelId="{9ECE0182-15DE-4FA4-975B-7AE4435DE94B}" type="parTrans" cxnId="{B7DBEA88-5D12-4C9E-9D86-EAEBCB706047}">
      <dgm:prSet/>
      <dgm:spPr/>
      <dgm:t>
        <a:bodyPr/>
        <a:lstStyle/>
        <a:p>
          <a:endParaRPr lang="en-US"/>
        </a:p>
      </dgm:t>
    </dgm:pt>
    <dgm:pt modelId="{5D4C46CA-55D0-489D-8AE8-CD45C37D286D}" type="sibTrans" cxnId="{B7DBEA88-5D12-4C9E-9D86-EAEBCB706047}">
      <dgm:prSet/>
      <dgm:spPr/>
      <dgm:t>
        <a:bodyPr/>
        <a:lstStyle/>
        <a:p>
          <a:endParaRPr lang="en-US"/>
        </a:p>
      </dgm:t>
    </dgm:pt>
    <dgm:pt modelId="{3D974629-1B22-4A1B-BFFE-21CBC06A343A}">
      <dgm:prSet phldrT="[Text]" custT="1"/>
      <dgm:spPr/>
      <dgm:t>
        <a:bodyPr/>
        <a:lstStyle/>
        <a:p>
          <a:endParaRPr lang="en-US" sz="1100" dirty="0"/>
        </a:p>
      </dgm:t>
    </dgm:pt>
    <dgm:pt modelId="{032C2EFB-7072-4ED0-9763-E131FA13A2AE}" type="parTrans" cxnId="{3BF72303-D7BD-41B8-AB86-0C77696AE92D}">
      <dgm:prSet/>
      <dgm:spPr/>
      <dgm:t>
        <a:bodyPr/>
        <a:lstStyle/>
        <a:p>
          <a:endParaRPr lang="en-US"/>
        </a:p>
      </dgm:t>
    </dgm:pt>
    <dgm:pt modelId="{81B2E39E-3093-4679-A9FB-19D6E77A6C25}" type="sibTrans" cxnId="{3BF72303-D7BD-41B8-AB86-0C77696AE92D}">
      <dgm:prSet/>
      <dgm:spPr/>
      <dgm:t>
        <a:bodyPr/>
        <a:lstStyle/>
        <a:p>
          <a:endParaRPr lang="en-US"/>
        </a:p>
      </dgm:t>
    </dgm:pt>
    <dgm:pt modelId="{01C4AA51-A822-48E1-A8C6-62560B3E41E2}">
      <dgm:prSet phldrT="[Text]" custT="1"/>
      <dgm:spPr/>
      <dgm:t>
        <a:bodyPr/>
        <a:lstStyle/>
        <a:p>
          <a:pPr algn="ctr"/>
          <a:r>
            <a:rPr lang="en-US" sz="1800" dirty="0" smtClean="0">
              <a:latin typeface="Arial Narrow" panose="020B0606020202030204" pitchFamily="34" charset="0"/>
            </a:rPr>
            <a:t> If persons with disabilities are to be finally included in development, cost should not be an issue that stands in the way to achieving the goal of inclusion. </a:t>
          </a:r>
          <a:endParaRPr lang="en-US" sz="1800" dirty="0">
            <a:latin typeface="Arial Narrow" panose="020B0606020202030204" pitchFamily="34" charset="0"/>
          </a:endParaRPr>
        </a:p>
      </dgm:t>
    </dgm:pt>
    <dgm:pt modelId="{7D87A12E-FA48-4B47-A16B-0425BCCD16EA}" type="parTrans" cxnId="{24D0B364-7E33-477C-B592-FA137768372D}">
      <dgm:prSet/>
      <dgm:spPr/>
      <dgm:t>
        <a:bodyPr/>
        <a:lstStyle/>
        <a:p>
          <a:endParaRPr lang="en-US"/>
        </a:p>
      </dgm:t>
    </dgm:pt>
    <dgm:pt modelId="{9FC44B8E-65F0-491C-92B0-F2CE4FD23DF2}" type="sibTrans" cxnId="{24D0B364-7E33-477C-B592-FA137768372D}">
      <dgm:prSet/>
      <dgm:spPr/>
      <dgm:t>
        <a:bodyPr/>
        <a:lstStyle/>
        <a:p>
          <a:endParaRPr lang="en-US"/>
        </a:p>
      </dgm:t>
    </dgm:pt>
    <dgm:pt modelId="{C77BD5CA-016C-40AE-836B-060F4A4C119D}">
      <dgm:prSet phldrT="[Text]" custT="1"/>
      <dgm:spPr/>
      <dgm:t>
        <a:bodyPr/>
        <a:lstStyle/>
        <a:p>
          <a:endParaRPr lang="en-US" sz="1100" dirty="0"/>
        </a:p>
      </dgm:t>
    </dgm:pt>
    <dgm:pt modelId="{91A561FB-9B72-4C63-891E-FFF9A17C2E6D}" type="parTrans" cxnId="{16C3AA68-FBE6-48F7-85A1-88C00E1ACBFF}">
      <dgm:prSet/>
      <dgm:spPr/>
      <dgm:t>
        <a:bodyPr/>
        <a:lstStyle/>
        <a:p>
          <a:endParaRPr lang="en-US"/>
        </a:p>
      </dgm:t>
    </dgm:pt>
    <dgm:pt modelId="{5554468C-FE60-4363-ADDA-A4DC8AA67B1B}" type="sibTrans" cxnId="{16C3AA68-FBE6-48F7-85A1-88C00E1ACBFF}">
      <dgm:prSet/>
      <dgm:spPr/>
      <dgm:t>
        <a:bodyPr/>
        <a:lstStyle/>
        <a:p>
          <a:endParaRPr lang="en-US"/>
        </a:p>
      </dgm:t>
    </dgm:pt>
    <dgm:pt modelId="{38FE61FC-2CAF-4AAF-AEE0-FABD84748474}">
      <dgm:prSet phldrT="[Text]" custT="1"/>
      <dgm:spPr/>
      <dgm:t>
        <a:bodyPr/>
        <a:lstStyle/>
        <a:p>
          <a:pPr algn="ctr"/>
          <a:r>
            <a:rPr lang="en-US" sz="1800" dirty="0" smtClean="0">
              <a:latin typeface="Arial Narrow" panose="020B0606020202030204" pitchFamily="34" charset="0"/>
            </a:rPr>
            <a:t>We must also see to it and ensure that the preconditions needed to enable such enjoyment of rights has to be met and provided for.</a:t>
          </a:r>
          <a:endParaRPr lang="en-US" sz="1800" dirty="0">
            <a:latin typeface="Arial Narrow" panose="020B0606020202030204" pitchFamily="34" charset="0"/>
          </a:endParaRPr>
        </a:p>
      </dgm:t>
    </dgm:pt>
    <dgm:pt modelId="{F6635517-6245-43F2-B21A-D3C530839B45}" type="parTrans" cxnId="{0EFECEED-04B8-4C44-96C3-E6675A85FCF1}">
      <dgm:prSet/>
      <dgm:spPr/>
      <dgm:t>
        <a:bodyPr/>
        <a:lstStyle/>
        <a:p>
          <a:endParaRPr lang="en-US"/>
        </a:p>
      </dgm:t>
    </dgm:pt>
    <dgm:pt modelId="{7421C1CE-CA7F-47EA-91E1-AD881EFFB5DF}" type="sibTrans" cxnId="{0EFECEED-04B8-4C44-96C3-E6675A85FCF1}">
      <dgm:prSet/>
      <dgm:spPr/>
      <dgm:t>
        <a:bodyPr/>
        <a:lstStyle/>
        <a:p>
          <a:endParaRPr lang="en-US"/>
        </a:p>
      </dgm:t>
    </dgm:pt>
    <dgm:pt modelId="{2C129029-D456-4327-A1A8-2709AB27E1EB}" type="pres">
      <dgm:prSet presAssocID="{ECD54F67-E4B7-40C3-B1F9-1B9E90EE8A42}" presName="linearFlow" presStyleCnt="0">
        <dgm:presLayoutVars>
          <dgm:dir/>
          <dgm:animLvl val="lvl"/>
          <dgm:resizeHandles val="exact"/>
        </dgm:presLayoutVars>
      </dgm:prSet>
      <dgm:spPr/>
      <dgm:t>
        <a:bodyPr/>
        <a:lstStyle/>
        <a:p>
          <a:endParaRPr lang="en-NZ"/>
        </a:p>
      </dgm:t>
    </dgm:pt>
    <dgm:pt modelId="{F2C500C1-E921-48F9-989D-D425D869341C}" type="pres">
      <dgm:prSet presAssocID="{B69F70CE-401D-4CE3-8CC8-CD69B34493FF}" presName="composite" presStyleCnt="0"/>
      <dgm:spPr/>
    </dgm:pt>
    <dgm:pt modelId="{69C82713-66B5-4239-A52C-7358DFCB41E3}" type="pres">
      <dgm:prSet presAssocID="{B69F70CE-401D-4CE3-8CC8-CD69B34493FF}" presName="parentText" presStyleLbl="alignNode1" presStyleIdx="0" presStyleCnt="4" custLinFactNeighborY="0">
        <dgm:presLayoutVars>
          <dgm:chMax val="1"/>
          <dgm:bulletEnabled val="1"/>
        </dgm:presLayoutVars>
      </dgm:prSet>
      <dgm:spPr/>
      <dgm:t>
        <a:bodyPr/>
        <a:lstStyle/>
        <a:p>
          <a:endParaRPr lang="en-US"/>
        </a:p>
      </dgm:t>
    </dgm:pt>
    <dgm:pt modelId="{2CCED679-BDB1-43C8-9063-302FDB0A606B}" type="pres">
      <dgm:prSet presAssocID="{B69F70CE-401D-4CE3-8CC8-CD69B34493FF}" presName="descendantText" presStyleLbl="alignAcc1" presStyleIdx="0" presStyleCnt="4">
        <dgm:presLayoutVars>
          <dgm:bulletEnabled val="1"/>
        </dgm:presLayoutVars>
      </dgm:prSet>
      <dgm:spPr/>
      <dgm:t>
        <a:bodyPr/>
        <a:lstStyle/>
        <a:p>
          <a:endParaRPr lang="en-US"/>
        </a:p>
      </dgm:t>
    </dgm:pt>
    <dgm:pt modelId="{BE909852-B401-4539-B20F-A1B47CF53A49}" type="pres">
      <dgm:prSet presAssocID="{F5218968-81E0-4101-BAF6-E2CAE6EA72C7}" presName="sp" presStyleCnt="0"/>
      <dgm:spPr/>
    </dgm:pt>
    <dgm:pt modelId="{87CEE65D-51DB-4709-AD78-5CA656D8B63D}" type="pres">
      <dgm:prSet presAssocID="{1463E2CC-A4B1-4274-922B-48E710A16A55}" presName="composite" presStyleCnt="0"/>
      <dgm:spPr/>
    </dgm:pt>
    <dgm:pt modelId="{973C639C-7896-4463-ADD4-2B188243076F}" type="pres">
      <dgm:prSet presAssocID="{1463E2CC-A4B1-4274-922B-48E710A16A55}" presName="parentText" presStyleLbl="alignNode1" presStyleIdx="1" presStyleCnt="4" custLinFactNeighborY="0">
        <dgm:presLayoutVars>
          <dgm:chMax val="1"/>
          <dgm:bulletEnabled val="1"/>
        </dgm:presLayoutVars>
      </dgm:prSet>
      <dgm:spPr/>
      <dgm:t>
        <a:bodyPr/>
        <a:lstStyle/>
        <a:p>
          <a:endParaRPr lang="en-US"/>
        </a:p>
      </dgm:t>
    </dgm:pt>
    <dgm:pt modelId="{A318CF41-196C-4139-BEB6-ED102A8BDB37}" type="pres">
      <dgm:prSet presAssocID="{1463E2CC-A4B1-4274-922B-48E710A16A55}" presName="descendantText" presStyleLbl="alignAcc1" presStyleIdx="1" presStyleCnt="4">
        <dgm:presLayoutVars>
          <dgm:bulletEnabled val="1"/>
        </dgm:presLayoutVars>
      </dgm:prSet>
      <dgm:spPr/>
      <dgm:t>
        <a:bodyPr/>
        <a:lstStyle/>
        <a:p>
          <a:endParaRPr lang="en-US"/>
        </a:p>
      </dgm:t>
    </dgm:pt>
    <dgm:pt modelId="{4787BF95-1B88-4D09-A010-4856BA5A5A3C}" type="pres">
      <dgm:prSet presAssocID="{4AE32C99-2D08-492F-A6DD-FF791C14CC5E}" presName="sp" presStyleCnt="0"/>
      <dgm:spPr/>
    </dgm:pt>
    <dgm:pt modelId="{526C6132-9817-4FB4-933C-50DB7FE6C78B}" type="pres">
      <dgm:prSet presAssocID="{3D974629-1B22-4A1B-BFFE-21CBC06A343A}" presName="composite" presStyleCnt="0"/>
      <dgm:spPr/>
    </dgm:pt>
    <dgm:pt modelId="{9F5FBF36-CC4E-4282-B0A7-7D8579ECC3DB}" type="pres">
      <dgm:prSet presAssocID="{3D974629-1B22-4A1B-BFFE-21CBC06A343A}" presName="parentText" presStyleLbl="alignNode1" presStyleIdx="2" presStyleCnt="4" custLinFactNeighborY="0">
        <dgm:presLayoutVars>
          <dgm:chMax val="1"/>
          <dgm:bulletEnabled val="1"/>
        </dgm:presLayoutVars>
      </dgm:prSet>
      <dgm:spPr/>
      <dgm:t>
        <a:bodyPr/>
        <a:lstStyle/>
        <a:p>
          <a:endParaRPr lang="en-US"/>
        </a:p>
      </dgm:t>
    </dgm:pt>
    <dgm:pt modelId="{83747749-735A-4DF6-A6B8-A29A61E0CB23}" type="pres">
      <dgm:prSet presAssocID="{3D974629-1B22-4A1B-BFFE-21CBC06A343A}" presName="descendantText" presStyleLbl="alignAcc1" presStyleIdx="2" presStyleCnt="4">
        <dgm:presLayoutVars>
          <dgm:bulletEnabled val="1"/>
        </dgm:presLayoutVars>
      </dgm:prSet>
      <dgm:spPr/>
      <dgm:t>
        <a:bodyPr/>
        <a:lstStyle/>
        <a:p>
          <a:endParaRPr lang="en-US"/>
        </a:p>
      </dgm:t>
    </dgm:pt>
    <dgm:pt modelId="{8465B7E1-7455-457F-9FC5-EE4FAE1C6745}" type="pres">
      <dgm:prSet presAssocID="{81B2E39E-3093-4679-A9FB-19D6E77A6C25}" presName="sp" presStyleCnt="0"/>
      <dgm:spPr/>
    </dgm:pt>
    <dgm:pt modelId="{83AC3E9D-88F9-45D3-82CC-CF5D628F374B}" type="pres">
      <dgm:prSet presAssocID="{C77BD5CA-016C-40AE-836B-060F4A4C119D}" presName="composite" presStyleCnt="0"/>
      <dgm:spPr/>
    </dgm:pt>
    <dgm:pt modelId="{E30D65FC-0E9E-4BDD-A5B6-6D8B61EFB2CB}" type="pres">
      <dgm:prSet presAssocID="{C77BD5CA-016C-40AE-836B-060F4A4C119D}" presName="parentText" presStyleLbl="alignNode1" presStyleIdx="3" presStyleCnt="4" custLinFactNeighborY="0">
        <dgm:presLayoutVars>
          <dgm:chMax val="1"/>
          <dgm:bulletEnabled val="1"/>
        </dgm:presLayoutVars>
      </dgm:prSet>
      <dgm:spPr/>
      <dgm:t>
        <a:bodyPr/>
        <a:lstStyle/>
        <a:p>
          <a:endParaRPr lang="en-US"/>
        </a:p>
      </dgm:t>
    </dgm:pt>
    <dgm:pt modelId="{B305F8F3-0BC8-418E-8806-863615F6387A}" type="pres">
      <dgm:prSet presAssocID="{C77BD5CA-016C-40AE-836B-060F4A4C119D}" presName="descendantText" presStyleLbl="alignAcc1" presStyleIdx="3" presStyleCnt="4">
        <dgm:presLayoutVars>
          <dgm:bulletEnabled val="1"/>
        </dgm:presLayoutVars>
      </dgm:prSet>
      <dgm:spPr/>
      <dgm:t>
        <a:bodyPr/>
        <a:lstStyle/>
        <a:p>
          <a:endParaRPr lang="en-US"/>
        </a:p>
      </dgm:t>
    </dgm:pt>
  </dgm:ptLst>
  <dgm:cxnLst>
    <dgm:cxn modelId="{D9B53634-774A-4B0B-B240-5F2B39D66D2A}" type="presOf" srcId="{1463E2CC-A4B1-4274-922B-48E710A16A55}" destId="{973C639C-7896-4463-ADD4-2B188243076F}" srcOrd="0" destOrd="0" presId="urn:microsoft.com/office/officeart/2005/8/layout/chevron2"/>
    <dgm:cxn modelId="{773228F1-0982-4806-B7E7-3A4808645F4E}" srcId="{ECD54F67-E4B7-40C3-B1F9-1B9E90EE8A42}" destId="{1463E2CC-A4B1-4274-922B-48E710A16A55}" srcOrd="1" destOrd="0" parTransId="{1F89D1E9-B42F-45CA-9AE7-2AB9E03E77DA}" sibTransId="{4AE32C99-2D08-492F-A6DD-FF791C14CC5E}"/>
    <dgm:cxn modelId="{16CFCAED-CA9C-4A96-BB42-8DCC6120A885}" type="presOf" srcId="{3D974629-1B22-4A1B-BFFE-21CBC06A343A}" destId="{9F5FBF36-CC4E-4282-B0A7-7D8579ECC3DB}" srcOrd="0" destOrd="0" presId="urn:microsoft.com/office/officeart/2005/8/layout/chevron2"/>
    <dgm:cxn modelId="{590AAED9-B0C8-49CE-9F3A-09308056450A}" type="presOf" srcId="{EDD755C0-AD9A-4DAD-8B08-B6BFFCACA360}" destId="{2CCED679-BDB1-43C8-9063-302FDB0A606B}" srcOrd="0" destOrd="0" presId="urn:microsoft.com/office/officeart/2005/8/layout/chevron2"/>
    <dgm:cxn modelId="{3BF72303-D7BD-41B8-AB86-0C77696AE92D}" srcId="{ECD54F67-E4B7-40C3-B1F9-1B9E90EE8A42}" destId="{3D974629-1B22-4A1B-BFFE-21CBC06A343A}" srcOrd="2" destOrd="0" parTransId="{032C2EFB-7072-4ED0-9763-E131FA13A2AE}" sibTransId="{81B2E39E-3093-4679-A9FB-19D6E77A6C25}"/>
    <dgm:cxn modelId="{16C3AA68-FBE6-48F7-85A1-88C00E1ACBFF}" srcId="{ECD54F67-E4B7-40C3-B1F9-1B9E90EE8A42}" destId="{C77BD5CA-016C-40AE-836B-060F4A4C119D}" srcOrd="3" destOrd="0" parTransId="{91A561FB-9B72-4C63-891E-FFF9A17C2E6D}" sibTransId="{5554468C-FE60-4363-ADDA-A4DC8AA67B1B}"/>
    <dgm:cxn modelId="{D952FF89-8635-4C8D-B3C1-631FA2A4E318}" type="presOf" srcId="{01C4AA51-A822-48E1-A8C6-62560B3E41E2}" destId="{83747749-735A-4DF6-A6B8-A29A61E0CB23}" srcOrd="0" destOrd="0" presId="urn:microsoft.com/office/officeart/2005/8/layout/chevron2"/>
    <dgm:cxn modelId="{ABF1BA1B-178C-4A76-BC6A-CE17E09839F6}" srcId="{ECD54F67-E4B7-40C3-B1F9-1B9E90EE8A42}" destId="{B69F70CE-401D-4CE3-8CC8-CD69B34493FF}" srcOrd="0" destOrd="0" parTransId="{51965E39-5A6E-43BC-8EF1-D7FA562EBCBC}" sibTransId="{F5218968-81E0-4101-BAF6-E2CAE6EA72C7}"/>
    <dgm:cxn modelId="{B7DBEA88-5D12-4C9E-9D86-EAEBCB706047}" srcId="{1463E2CC-A4B1-4274-922B-48E710A16A55}" destId="{7BD44D3C-D9F5-40B2-AB7C-731E992A8FEA}" srcOrd="0" destOrd="0" parTransId="{9ECE0182-15DE-4FA4-975B-7AE4435DE94B}" sibTransId="{5D4C46CA-55D0-489D-8AE8-CD45C37D286D}"/>
    <dgm:cxn modelId="{518853FD-73F7-4B05-B09F-6FD8C660DEE3}" srcId="{B69F70CE-401D-4CE3-8CC8-CD69B34493FF}" destId="{EDD755C0-AD9A-4DAD-8B08-B6BFFCACA360}" srcOrd="0" destOrd="0" parTransId="{21D1D39F-B74B-48A5-AFBF-FCE4B99FD86A}" sibTransId="{90C9E50B-FC7E-44D4-87E6-1147B3DD0465}"/>
    <dgm:cxn modelId="{24D0B364-7E33-477C-B592-FA137768372D}" srcId="{3D974629-1B22-4A1B-BFFE-21CBC06A343A}" destId="{01C4AA51-A822-48E1-A8C6-62560B3E41E2}" srcOrd="0" destOrd="0" parTransId="{7D87A12E-FA48-4B47-A16B-0425BCCD16EA}" sibTransId="{9FC44B8E-65F0-491C-92B0-F2CE4FD23DF2}"/>
    <dgm:cxn modelId="{70B24303-15DA-4F9A-AA7D-180D8EFB606D}" type="presOf" srcId="{ECD54F67-E4B7-40C3-B1F9-1B9E90EE8A42}" destId="{2C129029-D456-4327-A1A8-2709AB27E1EB}" srcOrd="0" destOrd="0" presId="urn:microsoft.com/office/officeart/2005/8/layout/chevron2"/>
    <dgm:cxn modelId="{6B8CD671-DB03-4FC8-B47C-2C8D08E87874}" type="presOf" srcId="{C77BD5CA-016C-40AE-836B-060F4A4C119D}" destId="{E30D65FC-0E9E-4BDD-A5B6-6D8B61EFB2CB}" srcOrd="0" destOrd="0" presId="urn:microsoft.com/office/officeart/2005/8/layout/chevron2"/>
    <dgm:cxn modelId="{3505F646-78B6-4B6B-8C80-AE3AC1A33E61}" type="presOf" srcId="{B69F70CE-401D-4CE3-8CC8-CD69B34493FF}" destId="{69C82713-66B5-4239-A52C-7358DFCB41E3}" srcOrd="0" destOrd="0" presId="urn:microsoft.com/office/officeart/2005/8/layout/chevron2"/>
    <dgm:cxn modelId="{366CCB65-02FF-4BD4-BEBF-32619B8D25E0}" type="presOf" srcId="{7BD44D3C-D9F5-40B2-AB7C-731E992A8FEA}" destId="{A318CF41-196C-4139-BEB6-ED102A8BDB37}" srcOrd="0" destOrd="0" presId="urn:microsoft.com/office/officeart/2005/8/layout/chevron2"/>
    <dgm:cxn modelId="{0EFECEED-04B8-4C44-96C3-E6675A85FCF1}" srcId="{C77BD5CA-016C-40AE-836B-060F4A4C119D}" destId="{38FE61FC-2CAF-4AAF-AEE0-FABD84748474}" srcOrd="0" destOrd="0" parTransId="{F6635517-6245-43F2-B21A-D3C530839B45}" sibTransId="{7421C1CE-CA7F-47EA-91E1-AD881EFFB5DF}"/>
    <dgm:cxn modelId="{CC61702F-98B6-45A6-B5D0-E33FCBD0C64C}" type="presOf" srcId="{38FE61FC-2CAF-4AAF-AEE0-FABD84748474}" destId="{B305F8F3-0BC8-418E-8806-863615F6387A}" srcOrd="0" destOrd="0" presId="urn:microsoft.com/office/officeart/2005/8/layout/chevron2"/>
    <dgm:cxn modelId="{BC8165B6-A52C-41BB-B001-960D735BAE85}" type="presParOf" srcId="{2C129029-D456-4327-A1A8-2709AB27E1EB}" destId="{F2C500C1-E921-48F9-989D-D425D869341C}" srcOrd="0" destOrd="0" presId="urn:microsoft.com/office/officeart/2005/8/layout/chevron2"/>
    <dgm:cxn modelId="{080A7B50-F4FC-4756-93EC-438C014D0C8C}" type="presParOf" srcId="{F2C500C1-E921-48F9-989D-D425D869341C}" destId="{69C82713-66B5-4239-A52C-7358DFCB41E3}" srcOrd="0" destOrd="0" presId="urn:microsoft.com/office/officeart/2005/8/layout/chevron2"/>
    <dgm:cxn modelId="{A115F50D-C277-454B-B2D6-30F3AD7DA0E6}" type="presParOf" srcId="{F2C500C1-E921-48F9-989D-D425D869341C}" destId="{2CCED679-BDB1-43C8-9063-302FDB0A606B}" srcOrd="1" destOrd="0" presId="urn:microsoft.com/office/officeart/2005/8/layout/chevron2"/>
    <dgm:cxn modelId="{A9F0D7B4-7CB5-4DDF-920F-7FE003ADF71E}" type="presParOf" srcId="{2C129029-D456-4327-A1A8-2709AB27E1EB}" destId="{BE909852-B401-4539-B20F-A1B47CF53A49}" srcOrd="1" destOrd="0" presId="urn:microsoft.com/office/officeart/2005/8/layout/chevron2"/>
    <dgm:cxn modelId="{E2806BCC-788B-4A2D-AF4A-E47409623626}" type="presParOf" srcId="{2C129029-D456-4327-A1A8-2709AB27E1EB}" destId="{87CEE65D-51DB-4709-AD78-5CA656D8B63D}" srcOrd="2" destOrd="0" presId="urn:microsoft.com/office/officeart/2005/8/layout/chevron2"/>
    <dgm:cxn modelId="{A7307772-08CE-4241-8DEE-E09DEDF7D325}" type="presParOf" srcId="{87CEE65D-51DB-4709-AD78-5CA656D8B63D}" destId="{973C639C-7896-4463-ADD4-2B188243076F}" srcOrd="0" destOrd="0" presId="urn:microsoft.com/office/officeart/2005/8/layout/chevron2"/>
    <dgm:cxn modelId="{3AC13543-48EB-4D4D-B352-1AA340E96E96}" type="presParOf" srcId="{87CEE65D-51DB-4709-AD78-5CA656D8B63D}" destId="{A318CF41-196C-4139-BEB6-ED102A8BDB37}" srcOrd="1" destOrd="0" presId="urn:microsoft.com/office/officeart/2005/8/layout/chevron2"/>
    <dgm:cxn modelId="{5864E1D1-A666-41D0-B908-AAD59896092B}" type="presParOf" srcId="{2C129029-D456-4327-A1A8-2709AB27E1EB}" destId="{4787BF95-1B88-4D09-A010-4856BA5A5A3C}" srcOrd="3" destOrd="0" presId="urn:microsoft.com/office/officeart/2005/8/layout/chevron2"/>
    <dgm:cxn modelId="{0FD62B37-CCBB-4994-8B96-92E89065E319}" type="presParOf" srcId="{2C129029-D456-4327-A1A8-2709AB27E1EB}" destId="{526C6132-9817-4FB4-933C-50DB7FE6C78B}" srcOrd="4" destOrd="0" presId="urn:microsoft.com/office/officeart/2005/8/layout/chevron2"/>
    <dgm:cxn modelId="{0644DAD7-78DD-4BBC-9527-E2277D67CC54}" type="presParOf" srcId="{526C6132-9817-4FB4-933C-50DB7FE6C78B}" destId="{9F5FBF36-CC4E-4282-B0A7-7D8579ECC3DB}" srcOrd="0" destOrd="0" presId="urn:microsoft.com/office/officeart/2005/8/layout/chevron2"/>
    <dgm:cxn modelId="{254A6442-6028-4856-A527-A20BDFE545A3}" type="presParOf" srcId="{526C6132-9817-4FB4-933C-50DB7FE6C78B}" destId="{83747749-735A-4DF6-A6B8-A29A61E0CB23}" srcOrd="1" destOrd="0" presId="urn:microsoft.com/office/officeart/2005/8/layout/chevron2"/>
    <dgm:cxn modelId="{CA3FF156-ACBF-454D-B63B-03CB07125F05}" type="presParOf" srcId="{2C129029-D456-4327-A1A8-2709AB27E1EB}" destId="{8465B7E1-7455-457F-9FC5-EE4FAE1C6745}" srcOrd="5" destOrd="0" presId="urn:microsoft.com/office/officeart/2005/8/layout/chevron2"/>
    <dgm:cxn modelId="{1F88536D-A23C-4AC0-93A1-E9836DC84FAA}" type="presParOf" srcId="{2C129029-D456-4327-A1A8-2709AB27E1EB}" destId="{83AC3E9D-88F9-45D3-82CC-CF5D628F374B}" srcOrd="6" destOrd="0" presId="urn:microsoft.com/office/officeart/2005/8/layout/chevron2"/>
    <dgm:cxn modelId="{73D47978-E783-4AEA-A1C5-861B3C51603B}" type="presParOf" srcId="{83AC3E9D-88F9-45D3-82CC-CF5D628F374B}" destId="{E30D65FC-0E9E-4BDD-A5B6-6D8B61EFB2CB}" srcOrd="0" destOrd="0" presId="urn:microsoft.com/office/officeart/2005/8/layout/chevron2"/>
    <dgm:cxn modelId="{58CBFAAD-6C8D-4A62-83FB-6DDE2448188B}" type="presParOf" srcId="{83AC3E9D-88F9-45D3-82CC-CF5D628F374B}" destId="{B305F8F3-0BC8-418E-8806-863615F638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E079C8-6552-470C-AEEB-71E35B059D7C}" type="doc">
      <dgm:prSet loTypeId="urn:microsoft.com/office/officeart/2005/8/layout/cycle2" loCatId="cycle" qsTypeId="urn:microsoft.com/office/officeart/2005/8/quickstyle/simple1" qsCatId="simple" csTypeId="urn:microsoft.com/office/officeart/2005/8/colors/colorful2" csCatId="colorful" phldr="1"/>
      <dgm:spPr/>
      <dgm:t>
        <a:bodyPr/>
        <a:lstStyle/>
        <a:p>
          <a:endParaRPr lang="en-US"/>
        </a:p>
      </dgm:t>
    </dgm:pt>
    <dgm:pt modelId="{93CB0F0D-3749-4080-B712-596F3E42F11E}">
      <dgm:prSet phldrT="[Text]"/>
      <dgm:spPr>
        <a:blipFill rotWithShape="0">
          <a:blip xmlns:r="http://schemas.openxmlformats.org/officeDocument/2006/relationships" r:embed="rId1"/>
          <a:stretch>
            <a:fillRect/>
          </a:stretch>
        </a:blipFill>
        <a:ln>
          <a:solidFill>
            <a:schemeClr val="tx2">
              <a:lumMod val="60000"/>
              <a:lumOff val="40000"/>
            </a:schemeClr>
          </a:solidFill>
        </a:ln>
      </dgm:spPr>
      <dgm:t>
        <a:bodyPr/>
        <a:lstStyle/>
        <a:p>
          <a:endParaRPr lang="en-US" smtClean="0"/>
        </a:p>
        <a:p>
          <a:endParaRPr lang="en-US" smtClean="0"/>
        </a:p>
        <a:p>
          <a:endParaRPr lang="en-US" dirty="0"/>
        </a:p>
      </dgm:t>
    </dgm:pt>
    <dgm:pt modelId="{169473AA-0862-4AD2-AC31-5703A9725931}" type="parTrans" cxnId="{8B840FED-BFA9-441A-B1C3-6D1FB9385B63}">
      <dgm:prSet/>
      <dgm:spPr/>
      <dgm:t>
        <a:bodyPr/>
        <a:lstStyle/>
        <a:p>
          <a:endParaRPr lang="en-US"/>
        </a:p>
      </dgm:t>
    </dgm:pt>
    <dgm:pt modelId="{D5C00079-BD55-4111-A81A-CEB6A51280AF}" type="sibTrans" cxnId="{8B840FED-BFA9-441A-B1C3-6D1FB9385B63}">
      <dgm:prSet/>
      <dgm:spPr/>
      <dgm:t>
        <a:bodyPr/>
        <a:lstStyle/>
        <a:p>
          <a:endParaRPr lang="en-US"/>
        </a:p>
      </dgm:t>
    </dgm:pt>
    <dgm:pt modelId="{34BB603E-E40D-4605-A795-1EA115D47C69}">
      <dgm:prSet phldrT="[Text]"/>
      <dgm:spPr>
        <a:blipFill rotWithShape="0">
          <a:blip xmlns:r="http://schemas.openxmlformats.org/officeDocument/2006/relationships" r:embed="rId2"/>
          <a:stretch>
            <a:fillRect/>
          </a:stretch>
        </a:blipFill>
        <a:ln>
          <a:solidFill>
            <a:schemeClr val="tx2">
              <a:lumMod val="60000"/>
              <a:lumOff val="40000"/>
            </a:schemeClr>
          </a:solidFill>
        </a:ln>
      </dgm:spPr>
      <dgm:t>
        <a:bodyPr/>
        <a:lstStyle/>
        <a:p>
          <a:endParaRPr lang="en-US" dirty="0"/>
        </a:p>
      </dgm:t>
    </dgm:pt>
    <dgm:pt modelId="{EE66792D-93F6-4E3F-A01C-A0470DD982CC}" type="parTrans" cxnId="{1C91B05B-AE70-4C56-9D07-51458F117C51}">
      <dgm:prSet/>
      <dgm:spPr/>
      <dgm:t>
        <a:bodyPr/>
        <a:lstStyle/>
        <a:p>
          <a:endParaRPr lang="en-US"/>
        </a:p>
      </dgm:t>
    </dgm:pt>
    <dgm:pt modelId="{E7533B0E-CB9F-48DB-835B-DF211132ABC2}" type="sibTrans" cxnId="{1C91B05B-AE70-4C56-9D07-51458F117C51}">
      <dgm:prSet/>
      <dgm:spPr/>
      <dgm:t>
        <a:bodyPr/>
        <a:lstStyle/>
        <a:p>
          <a:endParaRPr lang="en-US"/>
        </a:p>
      </dgm:t>
    </dgm:pt>
    <dgm:pt modelId="{6F210A0A-F6C4-4F73-A453-A5F0A1A959BC}">
      <dgm:prSet phldrT="[Text]"/>
      <dgm:spPr>
        <a:blipFill rotWithShape="0">
          <a:blip xmlns:r="http://schemas.openxmlformats.org/officeDocument/2006/relationships" r:embed="rId3"/>
          <a:stretch>
            <a:fillRect/>
          </a:stretch>
        </a:blipFill>
        <a:ln>
          <a:solidFill>
            <a:schemeClr val="tx2">
              <a:lumMod val="60000"/>
              <a:lumOff val="40000"/>
            </a:schemeClr>
          </a:solidFill>
        </a:ln>
      </dgm:spPr>
      <dgm:t>
        <a:bodyPr/>
        <a:lstStyle/>
        <a:p>
          <a:endParaRPr lang="en-US" dirty="0"/>
        </a:p>
      </dgm:t>
    </dgm:pt>
    <dgm:pt modelId="{63CC9D96-8523-45CA-B39E-567A42F7752F}" type="parTrans" cxnId="{9E5067A2-21A9-4501-9DB2-EAFAD64B467D}">
      <dgm:prSet/>
      <dgm:spPr/>
      <dgm:t>
        <a:bodyPr/>
        <a:lstStyle/>
        <a:p>
          <a:endParaRPr lang="en-US"/>
        </a:p>
      </dgm:t>
    </dgm:pt>
    <dgm:pt modelId="{F3F04199-F979-4BE5-9DC4-AB0FF9EC2A11}" type="sibTrans" cxnId="{9E5067A2-21A9-4501-9DB2-EAFAD64B467D}">
      <dgm:prSet/>
      <dgm:spPr/>
      <dgm:t>
        <a:bodyPr/>
        <a:lstStyle/>
        <a:p>
          <a:endParaRPr lang="en-US"/>
        </a:p>
      </dgm:t>
    </dgm:pt>
    <dgm:pt modelId="{04D17567-26CE-45C1-9405-55609E9888E1}" type="pres">
      <dgm:prSet presAssocID="{10E079C8-6552-470C-AEEB-71E35B059D7C}" presName="cycle" presStyleCnt="0">
        <dgm:presLayoutVars>
          <dgm:dir/>
          <dgm:resizeHandles val="exact"/>
        </dgm:presLayoutVars>
      </dgm:prSet>
      <dgm:spPr/>
      <dgm:t>
        <a:bodyPr/>
        <a:lstStyle/>
        <a:p>
          <a:endParaRPr lang="es-MX"/>
        </a:p>
      </dgm:t>
    </dgm:pt>
    <dgm:pt modelId="{7176098A-E1CA-4885-8B47-18687FF6A06E}" type="pres">
      <dgm:prSet presAssocID="{93CB0F0D-3749-4080-B712-596F3E42F11E}" presName="node" presStyleLbl="node1" presStyleIdx="0" presStyleCnt="3" custScaleX="76430" custScaleY="77137">
        <dgm:presLayoutVars>
          <dgm:bulletEnabled val="1"/>
        </dgm:presLayoutVars>
      </dgm:prSet>
      <dgm:spPr/>
      <dgm:t>
        <a:bodyPr/>
        <a:lstStyle/>
        <a:p>
          <a:endParaRPr lang="en-US"/>
        </a:p>
      </dgm:t>
    </dgm:pt>
    <dgm:pt modelId="{295BE2B0-0C91-49A9-A923-04F4888B1AC3}" type="pres">
      <dgm:prSet presAssocID="{D5C00079-BD55-4111-A81A-CEB6A51280AF}" presName="sibTrans" presStyleLbl="sibTrans2D1" presStyleIdx="0" presStyleCnt="3" custLinFactNeighborX="65994" custLinFactNeighborY="-27187"/>
      <dgm:spPr/>
      <dgm:t>
        <a:bodyPr/>
        <a:lstStyle/>
        <a:p>
          <a:endParaRPr lang="es-MX"/>
        </a:p>
      </dgm:t>
    </dgm:pt>
    <dgm:pt modelId="{F11088E5-B49B-47DC-AF0B-818A103794D2}" type="pres">
      <dgm:prSet presAssocID="{D5C00079-BD55-4111-A81A-CEB6A51280AF}" presName="connectorText" presStyleLbl="sibTrans2D1" presStyleIdx="0" presStyleCnt="3"/>
      <dgm:spPr/>
      <dgm:t>
        <a:bodyPr/>
        <a:lstStyle/>
        <a:p>
          <a:endParaRPr lang="es-MX"/>
        </a:p>
      </dgm:t>
    </dgm:pt>
    <dgm:pt modelId="{C3B4E347-EBE8-4E2E-B92F-1106E7C6226A}" type="pres">
      <dgm:prSet presAssocID="{34BB603E-E40D-4605-A795-1EA115D47C69}" presName="node" presStyleLbl="node1" presStyleIdx="1" presStyleCnt="3" custScaleX="76430" custScaleY="77137">
        <dgm:presLayoutVars>
          <dgm:bulletEnabled val="1"/>
        </dgm:presLayoutVars>
      </dgm:prSet>
      <dgm:spPr/>
      <dgm:t>
        <a:bodyPr/>
        <a:lstStyle/>
        <a:p>
          <a:endParaRPr lang="en-US"/>
        </a:p>
      </dgm:t>
    </dgm:pt>
    <dgm:pt modelId="{EF071A65-9397-40C3-BD19-A2CD8835E306}" type="pres">
      <dgm:prSet presAssocID="{E7533B0E-CB9F-48DB-835B-DF211132ABC2}" presName="sibTrans" presStyleLbl="sibTrans2D1" presStyleIdx="1" presStyleCnt="3" custLinFactNeighborX="-22310" custLinFactNeighborY="85809"/>
      <dgm:spPr/>
      <dgm:t>
        <a:bodyPr/>
        <a:lstStyle/>
        <a:p>
          <a:endParaRPr lang="es-MX"/>
        </a:p>
      </dgm:t>
    </dgm:pt>
    <dgm:pt modelId="{29BB6E65-A92D-464C-ABC2-4E31E202DB45}" type="pres">
      <dgm:prSet presAssocID="{E7533B0E-CB9F-48DB-835B-DF211132ABC2}" presName="connectorText" presStyleLbl="sibTrans2D1" presStyleIdx="1" presStyleCnt="3"/>
      <dgm:spPr/>
      <dgm:t>
        <a:bodyPr/>
        <a:lstStyle/>
        <a:p>
          <a:endParaRPr lang="es-MX"/>
        </a:p>
      </dgm:t>
    </dgm:pt>
    <dgm:pt modelId="{2AD2B01D-277F-45AF-A5E8-63B543F1A9DF}" type="pres">
      <dgm:prSet presAssocID="{6F210A0A-F6C4-4F73-A453-A5F0A1A959BC}" presName="node" presStyleLbl="node1" presStyleIdx="2" presStyleCnt="3" custScaleX="76430" custScaleY="77137">
        <dgm:presLayoutVars>
          <dgm:bulletEnabled val="1"/>
        </dgm:presLayoutVars>
      </dgm:prSet>
      <dgm:spPr/>
      <dgm:t>
        <a:bodyPr/>
        <a:lstStyle/>
        <a:p>
          <a:endParaRPr lang="en-US"/>
        </a:p>
      </dgm:t>
    </dgm:pt>
    <dgm:pt modelId="{BC4A0B63-CB96-4AA6-8085-A957562D13AB}" type="pres">
      <dgm:prSet presAssocID="{F3F04199-F979-4BE5-9DC4-AB0FF9EC2A11}" presName="sibTrans" presStyleLbl="sibTrans2D1" presStyleIdx="2" presStyleCnt="3" custLinFactNeighborX="-71091" custLinFactNeighborY="-42016"/>
      <dgm:spPr/>
      <dgm:t>
        <a:bodyPr/>
        <a:lstStyle/>
        <a:p>
          <a:endParaRPr lang="es-MX"/>
        </a:p>
      </dgm:t>
    </dgm:pt>
    <dgm:pt modelId="{DCCE1932-22DC-4496-969B-9E97AFBAB758}" type="pres">
      <dgm:prSet presAssocID="{F3F04199-F979-4BE5-9DC4-AB0FF9EC2A11}" presName="connectorText" presStyleLbl="sibTrans2D1" presStyleIdx="2" presStyleCnt="3"/>
      <dgm:spPr/>
      <dgm:t>
        <a:bodyPr/>
        <a:lstStyle/>
        <a:p>
          <a:endParaRPr lang="es-MX"/>
        </a:p>
      </dgm:t>
    </dgm:pt>
  </dgm:ptLst>
  <dgm:cxnLst>
    <dgm:cxn modelId="{9E5067A2-21A9-4501-9DB2-EAFAD64B467D}" srcId="{10E079C8-6552-470C-AEEB-71E35B059D7C}" destId="{6F210A0A-F6C4-4F73-A453-A5F0A1A959BC}" srcOrd="2" destOrd="0" parTransId="{63CC9D96-8523-45CA-B39E-567A42F7752F}" sibTransId="{F3F04199-F979-4BE5-9DC4-AB0FF9EC2A11}"/>
    <dgm:cxn modelId="{B6E5F4AE-73AF-405A-947A-A69DFC91907E}" type="presOf" srcId="{D5C00079-BD55-4111-A81A-CEB6A51280AF}" destId="{295BE2B0-0C91-49A9-A923-04F4888B1AC3}" srcOrd="0" destOrd="0" presId="urn:microsoft.com/office/officeart/2005/8/layout/cycle2"/>
    <dgm:cxn modelId="{E5BFB492-3911-4B15-86DB-A2986778B8AA}" type="presOf" srcId="{F3F04199-F979-4BE5-9DC4-AB0FF9EC2A11}" destId="{DCCE1932-22DC-4496-969B-9E97AFBAB758}" srcOrd="1" destOrd="0" presId="urn:microsoft.com/office/officeart/2005/8/layout/cycle2"/>
    <dgm:cxn modelId="{1C91B05B-AE70-4C56-9D07-51458F117C51}" srcId="{10E079C8-6552-470C-AEEB-71E35B059D7C}" destId="{34BB603E-E40D-4605-A795-1EA115D47C69}" srcOrd="1" destOrd="0" parTransId="{EE66792D-93F6-4E3F-A01C-A0470DD982CC}" sibTransId="{E7533B0E-CB9F-48DB-835B-DF211132ABC2}"/>
    <dgm:cxn modelId="{8B840FED-BFA9-441A-B1C3-6D1FB9385B63}" srcId="{10E079C8-6552-470C-AEEB-71E35B059D7C}" destId="{93CB0F0D-3749-4080-B712-596F3E42F11E}" srcOrd="0" destOrd="0" parTransId="{169473AA-0862-4AD2-AC31-5703A9725931}" sibTransId="{D5C00079-BD55-4111-A81A-CEB6A51280AF}"/>
    <dgm:cxn modelId="{D8881724-F629-4250-BFC8-E57BC7083E1C}" type="presOf" srcId="{D5C00079-BD55-4111-A81A-CEB6A51280AF}" destId="{F11088E5-B49B-47DC-AF0B-818A103794D2}" srcOrd="1" destOrd="0" presId="urn:microsoft.com/office/officeart/2005/8/layout/cycle2"/>
    <dgm:cxn modelId="{AC8F2042-10A0-4CBF-82DD-5EF5509CE340}" type="presOf" srcId="{10E079C8-6552-470C-AEEB-71E35B059D7C}" destId="{04D17567-26CE-45C1-9405-55609E9888E1}" srcOrd="0" destOrd="0" presId="urn:microsoft.com/office/officeart/2005/8/layout/cycle2"/>
    <dgm:cxn modelId="{C9044DAC-8F63-4831-A9F1-D3D15EDB4CBD}" type="presOf" srcId="{E7533B0E-CB9F-48DB-835B-DF211132ABC2}" destId="{29BB6E65-A92D-464C-ABC2-4E31E202DB45}" srcOrd="1" destOrd="0" presId="urn:microsoft.com/office/officeart/2005/8/layout/cycle2"/>
    <dgm:cxn modelId="{15E4EAD7-7788-429F-9CAC-EA37FD911F2D}" type="presOf" srcId="{F3F04199-F979-4BE5-9DC4-AB0FF9EC2A11}" destId="{BC4A0B63-CB96-4AA6-8085-A957562D13AB}" srcOrd="0" destOrd="0" presId="urn:microsoft.com/office/officeart/2005/8/layout/cycle2"/>
    <dgm:cxn modelId="{0B1A7445-8695-4AC8-9D67-0591074D239E}" type="presOf" srcId="{93CB0F0D-3749-4080-B712-596F3E42F11E}" destId="{7176098A-E1CA-4885-8B47-18687FF6A06E}" srcOrd="0" destOrd="0" presId="urn:microsoft.com/office/officeart/2005/8/layout/cycle2"/>
    <dgm:cxn modelId="{1661605E-5B69-4DF1-BC06-5B152EEC3407}" type="presOf" srcId="{E7533B0E-CB9F-48DB-835B-DF211132ABC2}" destId="{EF071A65-9397-40C3-BD19-A2CD8835E306}" srcOrd="0" destOrd="0" presId="urn:microsoft.com/office/officeart/2005/8/layout/cycle2"/>
    <dgm:cxn modelId="{3DB4A582-C90C-4DFB-900F-EA9294E081CC}" type="presOf" srcId="{6F210A0A-F6C4-4F73-A453-A5F0A1A959BC}" destId="{2AD2B01D-277F-45AF-A5E8-63B543F1A9DF}" srcOrd="0" destOrd="0" presId="urn:microsoft.com/office/officeart/2005/8/layout/cycle2"/>
    <dgm:cxn modelId="{FD5D4E7F-6EAF-4B32-A3B9-C5A9D78205AB}" type="presOf" srcId="{34BB603E-E40D-4605-A795-1EA115D47C69}" destId="{C3B4E347-EBE8-4E2E-B92F-1106E7C6226A}" srcOrd="0" destOrd="0" presId="urn:microsoft.com/office/officeart/2005/8/layout/cycle2"/>
    <dgm:cxn modelId="{1B11F557-DD45-432D-A76B-5633BC9E6C1E}" type="presParOf" srcId="{04D17567-26CE-45C1-9405-55609E9888E1}" destId="{7176098A-E1CA-4885-8B47-18687FF6A06E}" srcOrd="0" destOrd="0" presId="urn:microsoft.com/office/officeart/2005/8/layout/cycle2"/>
    <dgm:cxn modelId="{EB374FF4-80D3-45C7-85AF-BD84724C3D1F}" type="presParOf" srcId="{04D17567-26CE-45C1-9405-55609E9888E1}" destId="{295BE2B0-0C91-49A9-A923-04F4888B1AC3}" srcOrd="1" destOrd="0" presId="urn:microsoft.com/office/officeart/2005/8/layout/cycle2"/>
    <dgm:cxn modelId="{8025E950-8A01-43FA-B596-05D007DFA18B}" type="presParOf" srcId="{295BE2B0-0C91-49A9-A923-04F4888B1AC3}" destId="{F11088E5-B49B-47DC-AF0B-818A103794D2}" srcOrd="0" destOrd="0" presId="urn:microsoft.com/office/officeart/2005/8/layout/cycle2"/>
    <dgm:cxn modelId="{898D6322-0033-4CFA-A08D-F53D53A5ADEE}" type="presParOf" srcId="{04D17567-26CE-45C1-9405-55609E9888E1}" destId="{C3B4E347-EBE8-4E2E-B92F-1106E7C6226A}" srcOrd="2" destOrd="0" presId="urn:microsoft.com/office/officeart/2005/8/layout/cycle2"/>
    <dgm:cxn modelId="{9DE8F7E8-FB05-4FBE-BE9A-E692216A6A96}" type="presParOf" srcId="{04D17567-26CE-45C1-9405-55609E9888E1}" destId="{EF071A65-9397-40C3-BD19-A2CD8835E306}" srcOrd="3" destOrd="0" presId="urn:microsoft.com/office/officeart/2005/8/layout/cycle2"/>
    <dgm:cxn modelId="{5AB50C4F-9971-4175-9E81-5842B0818039}" type="presParOf" srcId="{EF071A65-9397-40C3-BD19-A2CD8835E306}" destId="{29BB6E65-A92D-464C-ABC2-4E31E202DB45}" srcOrd="0" destOrd="0" presId="urn:microsoft.com/office/officeart/2005/8/layout/cycle2"/>
    <dgm:cxn modelId="{3DC7A331-31D0-476F-AB6D-BE209E09642D}" type="presParOf" srcId="{04D17567-26CE-45C1-9405-55609E9888E1}" destId="{2AD2B01D-277F-45AF-A5E8-63B543F1A9DF}" srcOrd="4" destOrd="0" presId="urn:microsoft.com/office/officeart/2005/8/layout/cycle2"/>
    <dgm:cxn modelId="{439CBDB7-15EB-485B-8914-0BCBC2B558E6}" type="presParOf" srcId="{04D17567-26CE-45C1-9405-55609E9888E1}" destId="{BC4A0B63-CB96-4AA6-8085-A957562D13AB}" srcOrd="5" destOrd="0" presId="urn:microsoft.com/office/officeart/2005/8/layout/cycle2"/>
    <dgm:cxn modelId="{A53DF50A-D1BD-41B2-89EF-5D0B5354E2CC}" type="presParOf" srcId="{BC4A0B63-CB96-4AA6-8085-A957562D13AB}" destId="{DCCE1932-22DC-4496-969B-9E97AFBAB75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E079C8-6552-470C-AEEB-71E35B059D7C}" type="doc">
      <dgm:prSet loTypeId="urn:microsoft.com/office/officeart/2005/8/layout/cycle2" loCatId="cycle" qsTypeId="urn:microsoft.com/office/officeart/2005/8/quickstyle/simple1" qsCatId="simple" csTypeId="urn:microsoft.com/office/officeart/2005/8/colors/colorful4" csCatId="colorful" phldr="1"/>
      <dgm:spPr/>
      <dgm:t>
        <a:bodyPr/>
        <a:lstStyle/>
        <a:p>
          <a:endParaRPr lang="en-US"/>
        </a:p>
      </dgm:t>
    </dgm:pt>
    <dgm:pt modelId="{93CB0F0D-3749-4080-B712-596F3E42F11E}">
      <dgm:prSet phldrT="[Text]"/>
      <dgm:spPr>
        <a:blipFill rotWithShape="0">
          <a:blip xmlns:r="http://schemas.openxmlformats.org/officeDocument/2006/relationships" r:embed="rId1"/>
          <a:stretch>
            <a:fillRect/>
          </a:stretch>
        </a:blipFill>
        <a:ln>
          <a:solidFill>
            <a:schemeClr val="accent4">
              <a:lumMod val="75000"/>
            </a:schemeClr>
          </a:solidFill>
        </a:ln>
      </dgm:spPr>
      <dgm:t>
        <a:bodyPr/>
        <a:lstStyle/>
        <a:p>
          <a:endParaRPr lang="en-US" dirty="0"/>
        </a:p>
      </dgm:t>
    </dgm:pt>
    <dgm:pt modelId="{169473AA-0862-4AD2-AC31-5703A9725931}" type="parTrans" cxnId="{8B840FED-BFA9-441A-B1C3-6D1FB9385B63}">
      <dgm:prSet/>
      <dgm:spPr/>
      <dgm:t>
        <a:bodyPr/>
        <a:lstStyle/>
        <a:p>
          <a:endParaRPr lang="en-US"/>
        </a:p>
      </dgm:t>
    </dgm:pt>
    <dgm:pt modelId="{D5C00079-BD55-4111-A81A-CEB6A51280AF}" type="sibTrans" cxnId="{8B840FED-BFA9-441A-B1C3-6D1FB9385B63}">
      <dgm:prSet/>
      <dgm:spPr/>
      <dgm:t>
        <a:bodyPr/>
        <a:lstStyle/>
        <a:p>
          <a:endParaRPr lang="en-US"/>
        </a:p>
      </dgm:t>
    </dgm:pt>
    <dgm:pt modelId="{6F210A0A-F6C4-4F73-A453-A5F0A1A959BC}">
      <dgm:prSet phldrT="[Text]"/>
      <dgm:spPr>
        <a:blipFill rotWithShape="0">
          <a:blip xmlns:r="http://schemas.openxmlformats.org/officeDocument/2006/relationships" r:embed="rId2"/>
          <a:stretch>
            <a:fillRect/>
          </a:stretch>
        </a:blipFill>
        <a:ln>
          <a:solidFill>
            <a:schemeClr val="accent4">
              <a:lumMod val="75000"/>
            </a:schemeClr>
          </a:solidFill>
        </a:ln>
      </dgm:spPr>
      <dgm:t>
        <a:bodyPr/>
        <a:lstStyle/>
        <a:p>
          <a:endParaRPr lang="en-US" dirty="0"/>
        </a:p>
      </dgm:t>
    </dgm:pt>
    <dgm:pt modelId="{63CC9D96-8523-45CA-B39E-567A42F7752F}" type="parTrans" cxnId="{9E5067A2-21A9-4501-9DB2-EAFAD64B467D}">
      <dgm:prSet/>
      <dgm:spPr/>
      <dgm:t>
        <a:bodyPr/>
        <a:lstStyle/>
        <a:p>
          <a:endParaRPr lang="en-US"/>
        </a:p>
      </dgm:t>
    </dgm:pt>
    <dgm:pt modelId="{F3F04199-F979-4BE5-9DC4-AB0FF9EC2A11}" type="sibTrans" cxnId="{9E5067A2-21A9-4501-9DB2-EAFAD64B467D}">
      <dgm:prSet/>
      <dgm:spPr/>
      <dgm:t>
        <a:bodyPr/>
        <a:lstStyle/>
        <a:p>
          <a:endParaRPr lang="en-US"/>
        </a:p>
      </dgm:t>
    </dgm:pt>
    <dgm:pt modelId="{4A29C9B6-63FC-4D84-860E-D58F2054C4CD}">
      <dgm:prSet phldrT="[Text]"/>
      <dgm:spPr>
        <a:blipFill rotWithShape="0">
          <a:blip xmlns:r="http://schemas.openxmlformats.org/officeDocument/2006/relationships" r:embed="rId3"/>
          <a:stretch>
            <a:fillRect/>
          </a:stretch>
        </a:blipFill>
        <a:ln>
          <a:solidFill>
            <a:schemeClr val="accent4">
              <a:lumMod val="75000"/>
            </a:schemeClr>
          </a:solidFill>
        </a:ln>
      </dgm:spPr>
      <dgm:t>
        <a:bodyPr/>
        <a:lstStyle/>
        <a:p>
          <a:endParaRPr lang="en-US" dirty="0"/>
        </a:p>
      </dgm:t>
    </dgm:pt>
    <dgm:pt modelId="{3046DAB8-7400-4BDA-AA1F-8231B0CA68F9}" type="parTrans" cxnId="{7A172A37-D5C5-47FE-BA18-7E9A3161CE9B}">
      <dgm:prSet/>
      <dgm:spPr/>
      <dgm:t>
        <a:bodyPr/>
        <a:lstStyle/>
        <a:p>
          <a:endParaRPr lang="en-US"/>
        </a:p>
      </dgm:t>
    </dgm:pt>
    <dgm:pt modelId="{30D97A0E-DE7B-4A80-93CC-4D4646B4A63A}" type="sibTrans" cxnId="{7A172A37-D5C5-47FE-BA18-7E9A3161CE9B}">
      <dgm:prSet/>
      <dgm:spPr/>
      <dgm:t>
        <a:bodyPr/>
        <a:lstStyle/>
        <a:p>
          <a:endParaRPr lang="en-US"/>
        </a:p>
      </dgm:t>
    </dgm:pt>
    <dgm:pt modelId="{34BB603E-E40D-4605-A795-1EA115D47C69}">
      <dgm:prSet phldrT="[Text]"/>
      <dgm:spPr>
        <a:blipFill rotWithShape="0">
          <a:blip xmlns:r="http://schemas.openxmlformats.org/officeDocument/2006/relationships" r:embed="rId4"/>
          <a:stretch>
            <a:fillRect/>
          </a:stretch>
        </a:blipFill>
        <a:ln>
          <a:solidFill>
            <a:schemeClr val="accent4">
              <a:lumMod val="75000"/>
            </a:schemeClr>
          </a:solidFill>
        </a:ln>
      </dgm:spPr>
      <dgm:t>
        <a:bodyPr/>
        <a:lstStyle/>
        <a:p>
          <a:endParaRPr lang="en-US" dirty="0"/>
        </a:p>
      </dgm:t>
    </dgm:pt>
    <dgm:pt modelId="{E7533B0E-CB9F-48DB-835B-DF211132ABC2}" type="sibTrans" cxnId="{1C91B05B-AE70-4C56-9D07-51458F117C51}">
      <dgm:prSet/>
      <dgm:spPr/>
      <dgm:t>
        <a:bodyPr/>
        <a:lstStyle/>
        <a:p>
          <a:endParaRPr lang="en-US"/>
        </a:p>
      </dgm:t>
    </dgm:pt>
    <dgm:pt modelId="{EE66792D-93F6-4E3F-A01C-A0470DD982CC}" type="parTrans" cxnId="{1C91B05B-AE70-4C56-9D07-51458F117C51}">
      <dgm:prSet/>
      <dgm:spPr/>
      <dgm:t>
        <a:bodyPr/>
        <a:lstStyle/>
        <a:p>
          <a:endParaRPr lang="en-US"/>
        </a:p>
      </dgm:t>
    </dgm:pt>
    <dgm:pt modelId="{04D17567-26CE-45C1-9405-55609E9888E1}" type="pres">
      <dgm:prSet presAssocID="{10E079C8-6552-470C-AEEB-71E35B059D7C}" presName="cycle" presStyleCnt="0">
        <dgm:presLayoutVars>
          <dgm:dir/>
          <dgm:resizeHandles val="exact"/>
        </dgm:presLayoutVars>
      </dgm:prSet>
      <dgm:spPr/>
      <dgm:t>
        <a:bodyPr/>
        <a:lstStyle/>
        <a:p>
          <a:endParaRPr lang="es-MX"/>
        </a:p>
      </dgm:t>
    </dgm:pt>
    <dgm:pt modelId="{7176098A-E1CA-4885-8B47-18687FF6A06E}" type="pres">
      <dgm:prSet presAssocID="{93CB0F0D-3749-4080-B712-596F3E42F11E}" presName="node" presStyleLbl="node1" presStyleIdx="0" presStyleCnt="4" custRadScaleRad="130423" custRadScaleInc="-3505">
        <dgm:presLayoutVars>
          <dgm:bulletEnabled val="1"/>
        </dgm:presLayoutVars>
      </dgm:prSet>
      <dgm:spPr/>
      <dgm:t>
        <a:bodyPr/>
        <a:lstStyle/>
        <a:p>
          <a:endParaRPr lang="en-US"/>
        </a:p>
      </dgm:t>
    </dgm:pt>
    <dgm:pt modelId="{295BE2B0-0C91-49A9-A923-04F4888B1AC3}" type="pres">
      <dgm:prSet presAssocID="{D5C00079-BD55-4111-A81A-CEB6A51280AF}" presName="sibTrans" presStyleLbl="sibTrans2D1" presStyleIdx="0" presStyleCnt="4" custScaleX="94578" custLinFactNeighborX="49705" custLinFactNeighborY="-26443"/>
      <dgm:spPr/>
      <dgm:t>
        <a:bodyPr/>
        <a:lstStyle/>
        <a:p>
          <a:endParaRPr lang="es-MX"/>
        </a:p>
      </dgm:t>
    </dgm:pt>
    <dgm:pt modelId="{F11088E5-B49B-47DC-AF0B-818A103794D2}" type="pres">
      <dgm:prSet presAssocID="{D5C00079-BD55-4111-A81A-CEB6A51280AF}" presName="connectorText" presStyleLbl="sibTrans2D1" presStyleIdx="0" presStyleCnt="4"/>
      <dgm:spPr/>
      <dgm:t>
        <a:bodyPr/>
        <a:lstStyle/>
        <a:p>
          <a:endParaRPr lang="es-MX"/>
        </a:p>
      </dgm:t>
    </dgm:pt>
    <dgm:pt modelId="{C3B4E347-EBE8-4E2E-B92F-1106E7C6226A}" type="pres">
      <dgm:prSet presAssocID="{34BB603E-E40D-4605-A795-1EA115D47C69}" presName="node" presStyleLbl="node1" presStyleIdx="1" presStyleCnt="4" custRadScaleRad="120622" custRadScaleInc="9726">
        <dgm:presLayoutVars>
          <dgm:bulletEnabled val="1"/>
        </dgm:presLayoutVars>
      </dgm:prSet>
      <dgm:spPr/>
      <dgm:t>
        <a:bodyPr/>
        <a:lstStyle/>
        <a:p>
          <a:endParaRPr lang="en-US"/>
        </a:p>
      </dgm:t>
    </dgm:pt>
    <dgm:pt modelId="{EF071A65-9397-40C3-BD19-A2CD8835E306}" type="pres">
      <dgm:prSet presAssocID="{E7533B0E-CB9F-48DB-835B-DF211132ABC2}" presName="sibTrans" presStyleLbl="sibTrans2D1" presStyleIdx="1" presStyleCnt="4" custLinFactY="8793" custLinFactNeighborX="73849" custLinFactNeighborY="100000"/>
      <dgm:spPr/>
      <dgm:t>
        <a:bodyPr/>
        <a:lstStyle/>
        <a:p>
          <a:endParaRPr lang="es-MX"/>
        </a:p>
      </dgm:t>
    </dgm:pt>
    <dgm:pt modelId="{29BB6E65-A92D-464C-ABC2-4E31E202DB45}" type="pres">
      <dgm:prSet presAssocID="{E7533B0E-CB9F-48DB-835B-DF211132ABC2}" presName="connectorText" presStyleLbl="sibTrans2D1" presStyleIdx="1" presStyleCnt="4"/>
      <dgm:spPr/>
      <dgm:t>
        <a:bodyPr/>
        <a:lstStyle/>
        <a:p>
          <a:endParaRPr lang="es-MX"/>
        </a:p>
      </dgm:t>
    </dgm:pt>
    <dgm:pt modelId="{8419439A-917C-44BA-B00E-D877DE15CC6C}" type="pres">
      <dgm:prSet presAssocID="{4A29C9B6-63FC-4D84-860E-D58F2054C4CD}" presName="node" presStyleLbl="node1" presStyleIdx="2" presStyleCnt="4" custRadScaleRad="124090" custRadScaleInc="1358">
        <dgm:presLayoutVars>
          <dgm:bulletEnabled val="1"/>
        </dgm:presLayoutVars>
      </dgm:prSet>
      <dgm:spPr/>
      <dgm:t>
        <a:bodyPr/>
        <a:lstStyle/>
        <a:p>
          <a:endParaRPr lang="es-MX"/>
        </a:p>
      </dgm:t>
    </dgm:pt>
    <dgm:pt modelId="{51ECAD17-89A2-4282-AB1C-23C1AC4E9FBE}" type="pres">
      <dgm:prSet presAssocID="{30D97A0E-DE7B-4A80-93CC-4D4646B4A63A}" presName="sibTrans" presStyleLbl="sibTrans2D1" presStyleIdx="2" presStyleCnt="4" custLinFactNeighborX="-86583" custLinFactNeighborY="66754"/>
      <dgm:spPr/>
      <dgm:t>
        <a:bodyPr/>
        <a:lstStyle/>
        <a:p>
          <a:endParaRPr lang="es-MX"/>
        </a:p>
      </dgm:t>
    </dgm:pt>
    <dgm:pt modelId="{98E3726F-7D5A-47C3-BDF9-CA55B11AFBC7}" type="pres">
      <dgm:prSet presAssocID="{30D97A0E-DE7B-4A80-93CC-4D4646B4A63A}" presName="connectorText" presStyleLbl="sibTrans2D1" presStyleIdx="2" presStyleCnt="4"/>
      <dgm:spPr/>
      <dgm:t>
        <a:bodyPr/>
        <a:lstStyle/>
        <a:p>
          <a:endParaRPr lang="es-MX"/>
        </a:p>
      </dgm:t>
    </dgm:pt>
    <dgm:pt modelId="{2AD2B01D-277F-45AF-A5E8-63B543F1A9DF}" type="pres">
      <dgm:prSet presAssocID="{6F210A0A-F6C4-4F73-A453-A5F0A1A959BC}" presName="node" presStyleLbl="node1" presStyleIdx="3" presStyleCnt="4" custRadScaleRad="123150" custRadScaleInc="-1011">
        <dgm:presLayoutVars>
          <dgm:bulletEnabled val="1"/>
        </dgm:presLayoutVars>
      </dgm:prSet>
      <dgm:spPr/>
      <dgm:t>
        <a:bodyPr/>
        <a:lstStyle/>
        <a:p>
          <a:endParaRPr lang="en-US"/>
        </a:p>
      </dgm:t>
    </dgm:pt>
    <dgm:pt modelId="{BC4A0B63-CB96-4AA6-8085-A957562D13AB}" type="pres">
      <dgm:prSet presAssocID="{F3F04199-F979-4BE5-9DC4-AB0FF9EC2A11}" presName="sibTrans" presStyleLbl="sibTrans2D1" presStyleIdx="3" presStyleCnt="4" custScaleX="88978" custLinFactNeighborX="-42459" custLinFactNeighborY="-41636"/>
      <dgm:spPr/>
      <dgm:t>
        <a:bodyPr/>
        <a:lstStyle/>
        <a:p>
          <a:endParaRPr lang="es-MX"/>
        </a:p>
      </dgm:t>
    </dgm:pt>
    <dgm:pt modelId="{DCCE1932-22DC-4496-969B-9E97AFBAB758}" type="pres">
      <dgm:prSet presAssocID="{F3F04199-F979-4BE5-9DC4-AB0FF9EC2A11}" presName="connectorText" presStyleLbl="sibTrans2D1" presStyleIdx="3" presStyleCnt="4"/>
      <dgm:spPr/>
      <dgm:t>
        <a:bodyPr/>
        <a:lstStyle/>
        <a:p>
          <a:endParaRPr lang="es-MX"/>
        </a:p>
      </dgm:t>
    </dgm:pt>
  </dgm:ptLst>
  <dgm:cxnLst>
    <dgm:cxn modelId="{C114DAAA-F2F7-403B-82D8-8EB9CB7E5CA4}" type="presOf" srcId="{4A29C9B6-63FC-4D84-860E-D58F2054C4CD}" destId="{8419439A-917C-44BA-B00E-D877DE15CC6C}" srcOrd="0" destOrd="0" presId="urn:microsoft.com/office/officeart/2005/8/layout/cycle2"/>
    <dgm:cxn modelId="{2520DFA7-5A0B-4451-B573-C8C103F5F418}" type="presOf" srcId="{30D97A0E-DE7B-4A80-93CC-4D4646B4A63A}" destId="{98E3726F-7D5A-47C3-BDF9-CA55B11AFBC7}" srcOrd="1" destOrd="0" presId="urn:microsoft.com/office/officeart/2005/8/layout/cycle2"/>
    <dgm:cxn modelId="{1C91B05B-AE70-4C56-9D07-51458F117C51}" srcId="{10E079C8-6552-470C-AEEB-71E35B059D7C}" destId="{34BB603E-E40D-4605-A795-1EA115D47C69}" srcOrd="1" destOrd="0" parTransId="{EE66792D-93F6-4E3F-A01C-A0470DD982CC}" sibTransId="{E7533B0E-CB9F-48DB-835B-DF211132ABC2}"/>
    <dgm:cxn modelId="{2DE25A73-C080-40E9-9CBB-7B369A2E02BA}" type="presOf" srcId="{6F210A0A-F6C4-4F73-A453-A5F0A1A959BC}" destId="{2AD2B01D-277F-45AF-A5E8-63B543F1A9DF}" srcOrd="0" destOrd="0" presId="urn:microsoft.com/office/officeart/2005/8/layout/cycle2"/>
    <dgm:cxn modelId="{EC6A5670-2675-45D9-BA22-25D0B5C24476}" type="presOf" srcId="{30D97A0E-DE7B-4A80-93CC-4D4646B4A63A}" destId="{51ECAD17-89A2-4282-AB1C-23C1AC4E9FBE}" srcOrd="0" destOrd="0" presId="urn:microsoft.com/office/officeart/2005/8/layout/cycle2"/>
    <dgm:cxn modelId="{E57828C1-5379-48D9-98B9-76530D876AAE}" type="presOf" srcId="{93CB0F0D-3749-4080-B712-596F3E42F11E}" destId="{7176098A-E1CA-4885-8B47-18687FF6A06E}" srcOrd="0" destOrd="0" presId="urn:microsoft.com/office/officeart/2005/8/layout/cycle2"/>
    <dgm:cxn modelId="{9E5067A2-21A9-4501-9DB2-EAFAD64B467D}" srcId="{10E079C8-6552-470C-AEEB-71E35B059D7C}" destId="{6F210A0A-F6C4-4F73-A453-A5F0A1A959BC}" srcOrd="3" destOrd="0" parTransId="{63CC9D96-8523-45CA-B39E-567A42F7752F}" sibTransId="{F3F04199-F979-4BE5-9DC4-AB0FF9EC2A11}"/>
    <dgm:cxn modelId="{66741B2F-E45A-4402-8FAA-FE9050DE212D}" type="presOf" srcId="{10E079C8-6552-470C-AEEB-71E35B059D7C}" destId="{04D17567-26CE-45C1-9405-55609E9888E1}" srcOrd="0" destOrd="0" presId="urn:microsoft.com/office/officeart/2005/8/layout/cycle2"/>
    <dgm:cxn modelId="{0AFC0003-F646-450F-93DA-A7FCC914E8CB}" type="presOf" srcId="{34BB603E-E40D-4605-A795-1EA115D47C69}" destId="{C3B4E347-EBE8-4E2E-B92F-1106E7C6226A}" srcOrd="0" destOrd="0" presId="urn:microsoft.com/office/officeart/2005/8/layout/cycle2"/>
    <dgm:cxn modelId="{0CB51AF0-31C0-4983-9D3D-970D39C3E499}" type="presOf" srcId="{F3F04199-F979-4BE5-9DC4-AB0FF9EC2A11}" destId="{BC4A0B63-CB96-4AA6-8085-A957562D13AB}" srcOrd="0" destOrd="0" presId="urn:microsoft.com/office/officeart/2005/8/layout/cycle2"/>
    <dgm:cxn modelId="{D55DA40B-167D-4FCC-90C6-52B8944045F1}" type="presOf" srcId="{E7533B0E-CB9F-48DB-835B-DF211132ABC2}" destId="{29BB6E65-A92D-464C-ABC2-4E31E202DB45}" srcOrd="1" destOrd="0" presId="urn:microsoft.com/office/officeart/2005/8/layout/cycle2"/>
    <dgm:cxn modelId="{8B840FED-BFA9-441A-B1C3-6D1FB9385B63}" srcId="{10E079C8-6552-470C-AEEB-71E35B059D7C}" destId="{93CB0F0D-3749-4080-B712-596F3E42F11E}" srcOrd="0" destOrd="0" parTransId="{169473AA-0862-4AD2-AC31-5703A9725931}" sibTransId="{D5C00079-BD55-4111-A81A-CEB6A51280AF}"/>
    <dgm:cxn modelId="{959D7A00-7AEC-4453-98B1-06FE2019CCE8}" type="presOf" srcId="{E7533B0E-CB9F-48DB-835B-DF211132ABC2}" destId="{EF071A65-9397-40C3-BD19-A2CD8835E306}" srcOrd="0" destOrd="0" presId="urn:microsoft.com/office/officeart/2005/8/layout/cycle2"/>
    <dgm:cxn modelId="{D2F29D0B-8164-4103-BA14-D8E43FF87678}" type="presOf" srcId="{F3F04199-F979-4BE5-9DC4-AB0FF9EC2A11}" destId="{DCCE1932-22DC-4496-969B-9E97AFBAB758}" srcOrd="1" destOrd="0" presId="urn:microsoft.com/office/officeart/2005/8/layout/cycle2"/>
    <dgm:cxn modelId="{0F0DCD0B-8C03-4DFC-AB21-E06F339E85E0}" type="presOf" srcId="{D5C00079-BD55-4111-A81A-CEB6A51280AF}" destId="{295BE2B0-0C91-49A9-A923-04F4888B1AC3}" srcOrd="0" destOrd="0" presId="urn:microsoft.com/office/officeart/2005/8/layout/cycle2"/>
    <dgm:cxn modelId="{DBB4D296-01EA-4F27-BF2A-1E1F32464804}" type="presOf" srcId="{D5C00079-BD55-4111-A81A-CEB6A51280AF}" destId="{F11088E5-B49B-47DC-AF0B-818A103794D2}" srcOrd="1" destOrd="0" presId="urn:microsoft.com/office/officeart/2005/8/layout/cycle2"/>
    <dgm:cxn modelId="{7A172A37-D5C5-47FE-BA18-7E9A3161CE9B}" srcId="{10E079C8-6552-470C-AEEB-71E35B059D7C}" destId="{4A29C9B6-63FC-4D84-860E-D58F2054C4CD}" srcOrd="2" destOrd="0" parTransId="{3046DAB8-7400-4BDA-AA1F-8231B0CA68F9}" sibTransId="{30D97A0E-DE7B-4A80-93CC-4D4646B4A63A}"/>
    <dgm:cxn modelId="{EF5E0198-8C93-4D25-94BE-3A18973C396B}" type="presParOf" srcId="{04D17567-26CE-45C1-9405-55609E9888E1}" destId="{7176098A-E1CA-4885-8B47-18687FF6A06E}" srcOrd="0" destOrd="0" presId="urn:microsoft.com/office/officeart/2005/8/layout/cycle2"/>
    <dgm:cxn modelId="{C47896E8-E44E-4880-BC46-6E1152128953}" type="presParOf" srcId="{04D17567-26CE-45C1-9405-55609E9888E1}" destId="{295BE2B0-0C91-49A9-A923-04F4888B1AC3}" srcOrd="1" destOrd="0" presId="urn:microsoft.com/office/officeart/2005/8/layout/cycle2"/>
    <dgm:cxn modelId="{E9AD10DF-FD54-4ACC-B6C1-67DCAE7245BD}" type="presParOf" srcId="{295BE2B0-0C91-49A9-A923-04F4888B1AC3}" destId="{F11088E5-B49B-47DC-AF0B-818A103794D2}" srcOrd="0" destOrd="0" presId="urn:microsoft.com/office/officeart/2005/8/layout/cycle2"/>
    <dgm:cxn modelId="{214DD948-92FF-42E6-9204-30A276CE2FEF}" type="presParOf" srcId="{04D17567-26CE-45C1-9405-55609E9888E1}" destId="{C3B4E347-EBE8-4E2E-B92F-1106E7C6226A}" srcOrd="2" destOrd="0" presId="urn:microsoft.com/office/officeart/2005/8/layout/cycle2"/>
    <dgm:cxn modelId="{A48645C8-4B37-40F9-BF8C-8BE28A637DBE}" type="presParOf" srcId="{04D17567-26CE-45C1-9405-55609E9888E1}" destId="{EF071A65-9397-40C3-BD19-A2CD8835E306}" srcOrd="3" destOrd="0" presId="urn:microsoft.com/office/officeart/2005/8/layout/cycle2"/>
    <dgm:cxn modelId="{7F7F9868-BD3A-4F59-A263-8A58E4033016}" type="presParOf" srcId="{EF071A65-9397-40C3-BD19-A2CD8835E306}" destId="{29BB6E65-A92D-464C-ABC2-4E31E202DB45}" srcOrd="0" destOrd="0" presId="urn:microsoft.com/office/officeart/2005/8/layout/cycle2"/>
    <dgm:cxn modelId="{92FBB04E-EC49-406D-914D-2BBBF669821F}" type="presParOf" srcId="{04D17567-26CE-45C1-9405-55609E9888E1}" destId="{8419439A-917C-44BA-B00E-D877DE15CC6C}" srcOrd="4" destOrd="0" presId="urn:microsoft.com/office/officeart/2005/8/layout/cycle2"/>
    <dgm:cxn modelId="{1181B922-371E-4405-B9CE-33DE197CFFD8}" type="presParOf" srcId="{04D17567-26CE-45C1-9405-55609E9888E1}" destId="{51ECAD17-89A2-4282-AB1C-23C1AC4E9FBE}" srcOrd="5" destOrd="0" presId="urn:microsoft.com/office/officeart/2005/8/layout/cycle2"/>
    <dgm:cxn modelId="{8AAC5E13-967D-4DED-A90A-B5A2E4F94836}" type="presParOf" srcId="{51ECAD17-89A2-4282-AB1C-23C1AC4E9FBE}" destId="{98E3726F-7D5A-47C3-BDF9-CA55B11AFBC7}" srcOrd="0" destOrd="0" presId="urn:microsoft.com/office/officeart/2005/8/layout/cycle2"/>
    <dgm:cxn modelId="{5B1E959C-3D88-4FBA-ADA4-1AA65BE74E87}" type="presParOf" srcId="{04D17567-26CE-45C1-9405-55609E9888E1}" destId="{2AD2B01D-277F-45AF-A5E8-63B543F1A9DF}" srcOrd="6" destOrd="0" presId="urn:microsoft.com/office/officeart/2005/8/layout/cycle2"/>
    <dgm:cxn modelId="{84B6142D-C481-491E-B36A-C4C156BBA102}" type="presParOf" srcId="{04D17567-26CE-45C1-9405-55609E9888E1}" destId="{BC4A0B63-CB96-4AA6-8085-A957562D13AB}" srcOrd="7" destOrd="0" presId="urn:microsoft.com/office/officeart/2005/8/layout/cycle2"/>
    <dgm:cxn modelId="{BBE60DA4-37A5-47D1-BE28-E95642CD2BE9}" type="presParOf" srcId="{BC4A0B63-CB96-4AA6-8085-A957562D13AB}" destId="{DCCE1932-22DC-4496-969B-9E97AFBAB758}"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53B62B-75F4-475A-BD5D-DB32FFBFB855}" type="doc">
      <dgm:prSet loTypeId="urn:microsoft.com/office/officeart/2005/8/layout/StepDownProcess" loCatId="process" qsTypeId="urn:microsoft.com/office/officeart/2005/8/quickstyle/simple1" qsCatId="simple" csTypeId="urn:microsoft.com/office/officeart/2005/8/colors/colorful1" csCatId="colorful" phldr="1"/>
      <dgm:spPr/>
      <dgm:t>
        <a:bodyPr/>
        <a:lstStyle/>
        <a:p>
          <a:endParaRPr lang="es-MX"/>
        </a:p>
      </dgm:t>
    </dgm:pt>
    <dgm:pt modelId="{A8A60C3F-0C27-48AD-A7AB-BB452FB477DA}">
      <dgm:prSet phldrT="[Texto]" custT="1"/>
      <dgm:spPr>
        <a:blipFill rotWithShape="0">
          <a:blip xmlns:r="http://schemas.openxmlformats.org/officeDocument/2006/relationships" r:embed="rId1"/>
          <a:stretch>
            <a:fillRect/>
          </a:stretch>
        </a:blipFill>
        <a:ln>
          <a:solidFill>
            <a:srgbClr val="00B0F0"/>
          </a:solidFill>
        </a:ln>
      </dgm:spPr>
      <dgm:t>
        <a:bodyPr/>
        <a:lstStyle/>
        <a:p>
          <a:endParaRPr lang="es-MX" sz="4800" dirty="0" smtClean="0"/>
        </a:p>
      </dgm:t>
    </dgm:pt>
    <dgm:pt modelId="{B24B740D-6970-4917-B9D4-8ADC8506331F}" type="parTrans" cxnId="{793A9C29-8055-409B-91CF-6185F0B1382B}">
      <dgm:prSet/>
      <dgm:spPr/>
      <dgm:t>
        <a:bodyPr/>
        <a:lstStyle/>
        <a:p>
          <a:endParaRPr lang="es-MX" sz="2000"/>
        </a:p>
      </dgm:t>
    </dgm:pt>
    <dgm:pt modelId="{EE53786F-84E9-4464-8359-6E805C473DF9}" type="sibTrans" cxnId="{793A9C29-8055-409B-91CF-6185F0B1382B}">
      <dgm:prSet/>
      <dgm:spPr/>
      <dgm:t>
        <a:bodyPr/>
        <a:lstStyle/>
        <a:p>
          <a:endParaRPr lang="es-MX" sz="2000"/>
        </a:p>
      </dgm:t>
    </dgm:pt>
    <dgm:pt modelId="{DA1C70CD-8C33-44BB-9BAF-89D259084E83}">
      <dgm:prSet phldrT="[Texto]" custT="1"/>
      <dgm:spPr/>
      <dgm:t>
        <a:bodyPr/>
        <a:lstStyle/>
        <a:p>
          <a:pPr algn="just"/>
          <a:r>
            <a:rPr lang="en-US" sz="2400" dirty="0" smtClean="0">
              <a:latin typeface="Arial Narrow" panose="020B0606020202030204" pitchFamily="34" charset="0"/>
            </a:rPr>
            <a:t>A publication of the Southern African Federation of the Disabled (SAFOD) defines “Leveling the playing field” as removing numerous barriers so persons with disabilities.</a:t>
          </a:r>
          <a:endParaRPr lang="es-MX" sz="2400" dirty="0">
            <a:latin typeface="Arial Narrow" panose="020B0606020202030204" pitchFamily="34" charset="0"/>
          </a:endParaRPr>
        </a:p>
      </dgm:t>
    </dgm:pt>
    <dgm:pt modelId="{AFAC61CD-2873-4F04-A07F-010362D5836F}" type="parTrans" cxnId="{F88C75E3-CCBC-4846-BED2-DA19387425B6}">
      <dgm:prSet/>
      <dgm:spPr/>
      <dgm:t>
        <a:bodyPr/>
        <a:lstStyle/>
        <a:p>
          <a:endParaRPr lang="es-MX" sz="2000"/>
        </a:p>
      </dgm:t>
    </dgm:pt>
    <dgm:pt modelId="{2CDEE68A-7336-4958-9C69-673E2316636D}" type="sibTrans" cxnId="{F88C75E3-CCBC-4846-BED2-DA19387425B6}">
      <dgm:prSet/>
      <dgm:spPr/>
      <dgm:t>
        <a:bodyPr/>
        <a:lstStyle/>
        <a:p>
          <a:endParaRPr lang="es-MX" sz="2000"/>
        </a:p>
      </dgm:t>
    </dgm:pt>
    <dgm:pt modelId="{10FEC6C1-4948-4E69-A31A-E91DED3EA097}">
      <dgm:prSet phldrT="[Texto]" custT="1"/>
      <dgm:spPr/>
      <dgm:t>
        <a:bodyPr/>
        <a:lstStyle/>
        <a:p>
          <a:pPr algn="just"/>
          <a:r>
            <a:rPr lang="en-US" sz="2400" dirty="0" smtClean="0">
              <a:latin typeface="Arial Narrow" panose="020B0606020202030204" pitchFamily="34" charset="0"/>
            </a:rPr>
            <a:t>Women in this case: can access education and training, health care, get jobs so they can be self-reliant and independent.     </a:t>
          </a:r>
          <a:endParaRPr lang="es-MX" sz="2400" dirty="0">
            <a:latin typeface="Arial Narrow" panose="020B0606020202030204" pitchFamily="34" charset="0"/>
          </a:endParaRPr>
        </a:p>
      </dgm:t>
    </dgm:pt>
    <dgm:pt modelId="{65ED8D37-E4E8-455E-B9E7-9439191C7F5B}" type="parTrans" cxnId="{F65D34A9-6504-49D9-BC58-495A54F952FD}">
      <dgm:prSet/>
      <dgm:spPr/>
      <dgm:t>
        <a:bodyPr/>
        <a:lstStyle/>
        <a:p>
          <a:endParaRPr lang="es-MX" sz="2000"/>
        </a:p>
      </dgm:t>
    </dgm:pt>
    <dgm:pt modelId="{2F28115A-7837-4D5A-B158-F77BCE37F16D}" type="sibTrans" cxnId="{F65D34A9-6504-49D9-BC58-495A54F952FD}">
      <dgm:prSet/>
      <dgm:spPr/>
      <dgm:t>
        <a:bodyPr/>
        <a:lstStyle/>
        <a:p>
          <a:endParaRPr lang="es-MX" sz="2000"/>
        </a:p>
      </dgm:t>
    </dgm:pt>
    <dgm:pt modelId="{A2524CBD-D864-4CB8-9E75-D9AB8B7F35A6}">
      <dgm:prSet phldrT="[Texto]" custT="1"/>
      <dgm:spPr>
        <a:blipFill rotWithShape="0">
          <a:blip xmlns:r="http://schemas.openxmlformats.org/officeDocument/2006/relationships" r:embed="rId2"/>
          <a:stretch>
            <a:fillRect/>
          </a:stretch>
        </a:blipFill>
        <a:ln>
          <a:solidFill>
            <a:srgbClr val="C00000"/>
          </a:solidFill>
        </a:ln>
      </dgm:spPr>
      <dgm:t>
        <a:bodyPr/>
        <a:lstStyle/>
        <a:p>
          <a:endParaRPr lang="es-MX" sz="4800" dirty="0"/>
        </a:p>
      </dgm:t>
    </dgm:pt>
    <dgm:pt modelId="{EC86CBD0-2793-4CB5-BF97-DFF35D0ED93A}" type="sibTrans" cxnId="{4E004523-4257-43C5-A6CB-75F7AAC53BDA}">
      <dgm:prSet/>
      <dgm:spPr/>
      <dgm:t>
        <a:bodyPr/>
        <a:lstStyle/>
        <a:p>
          <a:endParaRPr lang="es-MX" sz="2000"/>
        </a:p>
      </dgm:t>
    </dgm:pt>
    <dgm:pt modelId="{B8742895-C72B-4C18-9935-6A6C998DB66C}" type="parTrans" cxnId="{4E004523-4257-43C5-A6CB-75F7AAC53BDA}">
      <dgm:prSet/>
      <dgm:spPr/>
      <dgm:t>
        <a:bodyPr/>
        <a:lstStyle/>
        <a:p>
          <a:endParaRPr lang="es-MX" sz="2000"/>
        </a:p>
      </dgm:t>
    </dgm:pt>
    <dgm:pt modelId="{08575E22-F254-4061-8F15-BF5164EFE1B8}">
      <dgm:prSet phldrT="[Texto]" custT="1"/>
      <dgm:spPr>
        <a:solidFill>
          <a:schemeClr val="bg1"/>
        </a:solidFill>
        <a:ln>
          <a:noFill/>
        </a:ln>
      </dgm:spPr>
      <dgm:t>
        <a:bodyPr/>
        <a:lstStyle/>
        <a:p>
          <a:endParaRPr lang="es-MX" sz="700" dirty="0"/>
        </a:p>
      </dgm:t>
    </dgm:pt>
    <dgm:pt modelId="{904F64F6-D042-4A8B-965F-E0BB5E603B2C}" type="sibTrans" cxnId="{3328CB5F-B599-4EED-9895-26C4AF70DF67}">
      <dgm:prSet/>
      <dgm:spPr/>
      <dgm:t>
        <a:bodyPr/>
        <a:lstStyle/>
        <a:p>
          <a:endParaRPr lang="es-MX" sz="2000"/>
        </a:p>
      </dgm:t>
    </dgm:pt>
    <dgm:pt modelId="{B2446804-3736-4118-90A9-1A957917A4AB}" type="parTrans" cxnId="{3328CB5F-B599-4EED-9895-26C4AF70DF67}">
      <dgm:prSet/>
      <dgm:spPr/>
      <dgm:t>
        <a:bodyPr/>
        <a:lstStyle/>
        <a:p>
          <a:endParaRPr lang="es-MX" sz="2000"/>
        </a:p>
      </dgm:t>
    </dgm:pt>
    <dgm:pt modelId="{2F2E0D50-8849-460D-8C4C-28E61743BD6F}" type="pres">
      <dgm:prSet presAssocID="{6553B62B-75F4-475A-BD5D-DB32FFBFB855}" presName="rootnode" presStyleCnt="0">
        <dgm:presLayoutVars>
          <dgm:chMax/>
          <dgm:chPref/>
          <dgm:dir/>
          <dgm:animLvl val="lvl"/>
        </dgm:presLayoutVars>
      </dgm:prSet>
      <dgm:spPr/>
      <dgm:t>
        <a:bodyPr/>
        <a:lstStyle/>
        <a:p>
          <a:endParaRPr lang="en-US"/>
        </a:p>
      </dgm:t>
    </dgm:pt>
    <dgm:pt modelId="{063AB735-F1FF-4224-8308-538F69CFA878}" type="pres">
      <dgm:prSet presAssocID="{A8A60C3F-0C27-48AD-A7AB-BB452FB477DA}" presName="composite" presStyleCnt="0"/>
      <dgm:spPr/>
    </dgm:pt>
    <dgm:pt modelId="{988B2961-298F-453D-BC4E-8D0062C1E621}" type="pres">
      <dgm:prSet presAssocID="{A8A60C3F-0C27-48AD-A7AB-BB452FB477DA}" presName="bentUpArrow1" presStyleLbl="alignImgPlace1" presStyleIdx="0" presStyleCnt="2" custScaleX="127062" custScaleY="344446" custLinFactX="-100000" custLinFactNeighborX="-119934" custLinFactNeighborY="73525"/>
      <dgm:spPr/>
    </dgm:pt>
    <dgm:pt modelId="{C3D18DE5-1AAB-489E-ADE9-A020BA471902}" type="pres">
      <dgm:prSet presAssocID="{A8A60C3F-0C27-48AD-A7AB-BB452FB477DA}" presName="ParentText" presStyleLbl="node1" presStyleIdx="0" presStyleCnt="3" custScaleX="177530" custScaleY="173478" custLinFactX="-36115" custLinFactNeighborX="-100000" custLinFactNeighborY="-82286">
        <dgm:presLayoutVars>
          <dgm:chMax val="1"/>
          <dgm:chPref val="1"/>
          <dgm:bulletEnabled val="1"/>
        </dgm:presLayoutVars>
      </dgm:prSet>
      <dgm:spPr/>
      <dgm:t>
        <a:bodyPr/>
        <a:lstStyle/>
        <a:p>
          <a:endParaRPr lang="es-MX"/>
        </a:p>
      </dgm:t>
    </dgm:pt>
    <dgm:pt modelId="{81FF63AD-CD1A-4D1B-8FD6-1EBEB9457174}" type="pres">
      <dgm:prSet presAssocID="{A8A60C3F-0C27-48AD-A7AB-BB452FB477DA}" presName="ChildText" presStyleLbl="revTx" presStyleIdx="0" presStyleCnt="2" custScaleX="992431" custScaleY="212061" custLinFactX="139410" custLinFactNeighborX="200000" custLinFactNeighborY="-88874">
        <dgm:presLayoutVars>
          <dgm:chMax val="0"/>
          <dgm:chPref val="0"/>
          <dgm:bulletEnabled val="1"/>
        </dgm:presLayoutVars>
      </dgm:prSet>
      <dgm:spPr/>
      <dgm:t>
        <a:bodyPr/>
        <a:lstStyle/>
        <a:p>
          <a:endParaRPr lang="es-MX"/>
        </a:p>
      </dgm:t>
    </dgm:pt>
    <dgm:pt modelId="{0AB09048-B12F-4530-8702-F43CE9E6D7A8}" type="pres">
      <dgm:prSet presAssocID="{EE53786F-84E9-4464-8359-6E805C473DF9}" presName="sibTrans" presStyleCnt="0"/>
      <dgm:spPr/>
    </dgm:pt>
    <dgm:pt modelId="{0DACDAB6-64E1-4A68-A1A6-ED419E7D4CDB}" type="pres">
      <dgm:prSet presAssocID="{A2524CBD-D864-4CB8-9E75-D9AB8B7F35A6}" presName="composite" presStyleCnt="0"/>
      <dgm:spPr/>
    </dgm:pt>
    <dgm:pt modelId="{FF16B004-1DC3-4EF2-B9B7-1EF0F3CCE72B}" type="pres">
      <dgm:prSet presAssocID="{A2524CBD-D864-4CB8-9E75-D9AB8B7F35A6}" presName="bentUpArrow1" presStyleLbl="alignImgPlace1" presStyleIdx="1" presStyleCnt="2" custScaleX="1225901" custScaleY="187539" custLinFactX="-47119" custLinFactY="34142" custLinFactNeighborX="-100000" custLinFactNeighborY="100000"/>
      <dgm:spPr>
        <a:solidFill>
          <a:schemeClr val="accent2">
            <a:lumMod val="60000"/>
            <a:lumOff val="40000"/>
          </a:schemeClr>
        </a:solidFill>
      </dgm:spPr>
    </dgm:pt>
    <dgm:pt modelId="{EB32023C-9470-45F8-9800-033722AF13DF}" type="pres">
      <dgm:prSet presAssocID="{A2524CBD-D864-4CB8-9E75-D9AB8B7F35A6}" presName="ParentText" presStyleLbl="node1" presStyleIdx="1" presStyleCnt="3" custScaleX="163649" custScaleY="187407" custLinFactX="-205834" custLinFactNeighborX="-300000" custLinFactNeighborY="31134">
        <dgm:presLayoutVars>
          <dgm:chMax val="1"/>
          <dgm:chPref val="1"/>
          <dgm:bulletEnabled val="1"/>
        </dgm:presLayoutVars>
      </dgm:prSet>
      <dgm:spPr/>
      <dgm:t>
        <a:bodyPr/>
        <a:lstStyle/>
        <a:p>
          <a:endParaRPr lang="es-MX"/>
        </a:p>
      </dgm:t>
    </dgm:pt>
    <dgm:pt modelId="{B6C55463-3297-4FC2-ADB9-3A3D394F6754}" type="pres">
      <dgm:prSet presAssocID="{A2524CBD-D864-4CB8-9E75-D9AB8B7F35A6}" presName="ChildText" presStyleLbl="revTx" presStyleIdx="1" presStyleCnt="2" custScaleX="1390879" custScaleY="213377" custLinFactNeighborX="-19143" custLinFactNeighborY="29337">
        <dgm:presLayoutVars>
          <dgm:chMax val="0"/>
          <dgm:chPref val="0"/>
          <dgm:bulletEnabled val="1"/>
        </dgm:presLayoutVars>
      </dgm:prSet>
      <dgm:spPr/>
      <dgm:t>
        <a:bodyPr/>
        <a:lstStyle/>
        <a:p>
          <a:endParaRPr lang="es-MX"/>
        </a:p>
      </dgm:t>
    </dgm:pt>
    <dgm:pt modelId="{214AEFF5-5255-43E5-8AAE-5A621E6BDDB1}" type="pres">
      <dgm:prSet presAssocID="{EC86CBD0-2793-4CB5-BF97-DFF35D0ED93A}" presName="sibTrans" presStyleCnt="0"/>
      <dgm:spPr/>
    </dgm:pt>
    <dgm:pt modelId="{057F7A94-E392-4CBD-974B-35869AAAD741}" type="pres">
      <dgm:prSet presAssocID="{08575E22-F254-4061-8F15-BF5164EFE1B8}" presName="composite" presStyleCnt="0"/>
      <dgm:spPr/>
    </dgm:pt>
    <dgm:pt modelId="{BCE04F66-E979-4639-B7A7-95328E7CB2B3}" type="pres">
      <dgm:prSet presAssocID="{08575E22-F254-4061-8F15-BF5164EFE1B8}" presName="ParentText" presStyleLbl="node1" presStyleIdx="2" presStyleCnt="3" custFlipVert="0" custFlipHor="0" custScaleX="56838" custScaleY="25372" custLinFactY="90640" custLinFactNeighborX="37450" custLinFactNeighborY="100000">
        <dgm:presLayoutVars>
          <dgm:chMax val="1"/>
          <dgm:chPref val="1"/>
          <dgm:bulletEnabled val="1"/>
        </dgm:presLayoutVars>
      </dgm:prSet>
      <dgm:spPr/>
      <dgm:t>
        <a:bodyPr/>
        <a:lstStyle/>
        <a:p>
          <a:endParaRPr lang="es-MX"/>
        </a:p>
      </dgm:t>
    </dgm:pt>
  </dgm:ptLst>
  <dgm:cxnLst>
    <dgm:cxn modelId="{3328CB5F-B599-4EED-9895-26C4AF70DF67}" srcId="{6553B62B-75F4-475A-BD5D-DB32FFBFB855}" destId="{08575E22-F254-4061-8F15-BF5164EFE1B8}" srcOrd="2" destOrd="0" parTransId="{B2446804-3736-4118-90A9-1A957917A4AB}" sibTransId="{904F64F6-D042-4A8B-965F-E0BB5E603B2C}"/>
    <dgm:cxn modelId="{D906CA37-59E4-4C6F-9E34-CA8331382382}" type="presOf" srcId="{08575E22-F254-4061-8F15-BF5164EFE1B8}" destId="{BCE04F66-E979-4639-B7A7-95328E7CB2B3}" srcOrd="0" destOrd="0" presId="urn:microsoft.com/office/officeart/2005/8/layout/StepDownProcess"/>
    <dgm:cxn modelId="{4E004523-4257-43C5-A6CB-75F7AAC53BDA}" srcId="{6553B62B-75F4-475A-BD5D-DB32FFBFB855}" destId="{A2524CBD-D864-4CB8-9E75-D9AB8B7F35A6}" srcOrd="1" destOrd="0" parTransId="{B8742895-C72B-4C18-9935-6A6C998DB66C}" sibTransId="{EC86CBD0-2793-4CB5-BF97-DFF35D0ED93A}"/>
    <dgm:cxn modelId="{5F4BECD1-BE96-4E6A-A681-EC8611A8C42C}" type="presOf" srcId="{DA1C70CD-8C33-44BB-9BAF-89D259084E83}" destId="{81FF63AD-CD1A-4D1B-8FD6-1EBEB9457174}" srcOrd="0" destOrd="0" presId="urn:microsoft.com/office/officeart/2005/8/layout/StepDownProcess"/>
    <dgm:cxn modelId="{B0DDE1AC-F70F-47F4-8B50-47D15BAC7010}" type="presOf" srcId="{6553B62B-75F4-475A-BD5D-DB32FFBFB855}" destId="{2F2E0D50-8849-460D-8C4C-28E61743BD6F}" srcOrd="0" destOrd="0" presId="urn:microsoft.com/office/officeart/2005/8/layout/StepDownProcess"/>
    <dgm:cxn modelId="{F65D34A9-6504-49D9-BC58-495A54F952FD}" srcId="{A2524CBD-D864-4CB8-9E75-D9AB8B7F35A6}" destId="{10FEC6C1-4948-4E69-A31A-E91DED3EA097}" srcOrd="0" destOrd="0" parTransId="{65ED8D37-E4E8-455E-B9E7-9439191C7F5B}" sibTransId="{2F28115A-7837-4D5A-B158-F77BCE37F16D}"/>
    <dgm:cxn modelId="{7DB1BB2C-B4B3-4C7D-94F1-DA34F8ED08ED}" type="presOf" srcId="{10FEC6C1-4948-4E69-A31A-E91DED3EA097}" destId="{B6C55463-3297-4FC2-ADB9-3A3D394F6754}" srcOrd="0" destOrd="0" presId="urn:microsoft.com/office/officeart/2005/8/layout/StepDownProcess"/>
    <dgm:cxn modelId="{793A9C29-8055-409B-91CF-6185F0B1382B}" srcId="{6553B62B-75F4-475A-BD5D-DB32FFBFB855}" destId="{A8A60C3F-0C27-48AD-A7AB-BB452FB477DA}" srcOrd="0" destOrd="0" parTransId="{B24B740D-6970-4917-B9D4-8ADC8506331F}" sibTransId="{EE53786F-84E9-4464-8359-6E805C473DF9}"/>
    <dgm:cxn modelId="{4EC5F7BB-01C9-458C-89C3-F1330E1E80C7}" type="presOf" srcId="{A2524CBD-D864-4CB8-9E75-D9AB8B7F35A6}" destId="{EB32023C-9470-45F8-9800-033722AF13DF}" srcOrd="0" destOrd="0" presId="urn:microsoft.com/office/officeart/2005/8/layout/StepDownProcess"/>
    <dgm:cxn modelId="{F88C75E3-CCBC-4846-BED2-DA19387425B6}" srcId="{A8A60C3F-0C27-48AD-A7AB-BB452FB477DA}" destId="{DA1C70CD-8C33-44BB-9BAF-89D259084E83}" srcOrd="0" destOrd="0" parTransId="{AFAC61CD-2873-4F04-A07F-010362D5836F}" sibTransId="{2CDEE68A-7336-4958-9C69-673E2316636D}"/>
    <dgm:cxn modelId="{B88225F9-07D6-4D09-86A8-D998473ABB02}" type="presOf" srcId="{A8A60C3F-0C27-48AD-A7AB-BB452FB477DA}" destId="{C3D18DE5-1AAB-489E-ADE9-A020BA471902}" srcOrd="0" destOrd="0" presId="urn:microsoft.com/office/officeart/2005/8/layout/StepDownProcess"/>
    <dgm:cxn modelId="{B13F0510-90EA-402D-AD20-160C1E24EBB5}" type="presParOf" srcId="{2F2E0D50-8849-460D-8C4C-28E61743BD6F}" destId="{063AB735-F1FF-4224-8308-538F69CFA878}" srcOrd="0" destOrd="0" presId="urn:microsoft.com/office/officeart/2005/8/layout/StepDownProcess"/>
    <dgm:cxn modelId="{19E864F9-C41F-4888-B052-4937FCF522C4}" type="presParOf" srcId="{063AB735-F1FF-4224-8308-538F69CFA878}" destId="{988B2961-298F-453D-BC4E-8D0062C1E621}" srcOrd="0" destOrd="0" presId="urn:microsoft.com/office/officeart/2005/8/layout/StepDownProcess"/>
    <dgm:cxn modelId="{43F9553F-D126-412A-B65F-1165743C6FB8}" type="presParOf" srcId="{063AB735-F1FF-4224-8308-538F69CFA878}" destId="{C3D18DE5-1AAB-489E-ADE9-A020BA471902}" srcOrd="1" destOrd="0" presId="urn:microsoft.com/office/officeart/2005/8/layout/StepDownProcess"/>
    <dgm:cxn modelId="{0F8B4655-40EC-4791-AC31-86E15ABF39E3}" type="presParOf" srcId="{063AB735-F1FF-4224-8308-538F69CFA878}" destId="{81FF63AD-CD1A-4D1B-8FD6-1EBEB9457174}" srcOrd="2" destOrd="0" presId="urn:microsoft.com/office/officeart/2005/8/layout/StepDownProcess"/>
    <dgm:cxn modelId="{2777C21B-1642-4311-A8FE-F2C79AE49570}" type="presParOf" srcId="{2F2E0D50-8849-460D-8C4C-28E61743BD6F}" destId="{0AB09048-B12F-4530-8702-F43CE9E6D7A8}" srcOrd="1" destOrd="0" presId="urn:microsoft.com/office/officeart/2005/8/layout/StepDownProcess"/>
    <dgm:cxn modelId="{AF0110B4-5C5E-43C6-BF85-75DDF50C451A}" type="presParOf" srcId="{2F2E0D50-8849-460D-8C4C-28E61743BD6F}" destId="{0DACDAB6-64E1-4A68-A1A6-ED419E7D4CDB}" srcOrd="2" destOrd="0" presId="urn:microsoft.com/office/officeart/2005/8/layout/StepDownProcess"/>
    <dgm:cxn modelId="{BA973FBB-E131-493A-B68E-6DFB776EC7C9}" type="presParOf" srcId="{0DACDAB6-64E1-4A68-A1A6-ED419E7D4CDB}" destId="{FF16B004-1DC3-4EF2-B9B7-1EF0F3CCE72B}" srcOrd="0" destOrd="0" presId="urn:microsoft.com/office/officeart/2005/8/layout/StepDownProcess"/>
    <dgm:cxn modelId="{87CF53B5-B21C-4C9F-8556-0C77146FA402}" type="presParOf" srcId="{0DACDAB6-64E1-4A68-A1A6-ED419E7D4CDB}" destId="{EB32023C-9470-45F8-9800-033722AF13DF}" srcOrd="1" destOrd="0" presId="urn:microsoft.com/office/officeart/2005/8/layout/StepDownProcess"/>
    <dgm:cxn modelId="{650252B6-E926-47D6-A4C2-5B1AE5F82D44}" type="presParOf" srcId="{0DACDAB6-64E1-4A68-A1A6-ED419E7D4CDB}" destId="{B6C55463-3297-4FC2-ADB9-3A3D394F6754}" srcOrd="2" destOrd="0" presId="urn:microsoft.com/office/officeart/2005/8/layout/StepDownProcess"/>
    <dgm:cxn modelId="{228B2F7F-634D-4E0E-A57E-3CFD8D279AB7}" type="presParOf" srcId="{2F2E0D50-8849-460D-8C4C-28E61743BD6F}" destId="{214AEFF5-5255-43E5-8AAE-5A621E6BDDB1}" srcOrd="3" destOrd="0" presId="urn:microsoft.com/office/officeart/2005/8/layout/StepDownProcess"/>
    <dgm:cxn modelId="{BE6999F7-3D32-4B11-9649-6A11FDFEA889}" type="presParOf" srcId="{2F2E0D50-8849-460D-8C4C-28E61743BD6F}" destId="{057F7A94-E392-4CBD-974B-35869AAAD741}" srcOrd="4" destOrd="0" presId="urn:microsoft.com/office/officeart/2005/8/layout/StepDownProcess"/>
    <dgm:cxn modelId="{24EE93D0-78E1-49ED-9727-C1C262B0E602}" type="presParOf" srcId="{057F7A94-E392-4CBD-974B-35869AAAD741}" destId="{BCE04F66-E979-4639-B7A7-95328E7CB2B3}"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53B62B-75F4-475A-BD5D-DB32FFBFB855}" type="doc">
      <dgm:prSet loTypeId="urn:microsoft.com/office/officeart/2005/8/layout/StepDownProcess" loCatId="process" qsTypeId="urn:microsoft.com/office/officeart/2005/8/quickstyle/simple1" qsCatId="simple" csTypeId="urn:microsoft.com/office/officeart/2005/8/colors/colorful1" csCatId="colorful" phldr="1"/>
      <dgm:spPr/>
      <dgm:t>
        <a:bodyPr/>
        <a:lstStyle/>
        <a:p>
          <a:endParaRPr lang="es-MX"/>
        </a:p>
      </dgm:t>
    </dgm:pt>
    <dgm:pt modelId="{08575E22-F254-4061-8F15-BF5164EFE1B8}">
      <dgm:prSet phldrT="[Texto]"/>
      <dgm:spPr>
        <a:blipFill rotWithShape="0">
          <a:blip xmlns:r="http://schemas.openxmlformats.org/officeDocument/2006/relationships"/>
          <a:stretch>
            <a:fillRect/>
          </a:stretch>
        </a:blipFill>
        <a:ln>
          <a:solidFill>
            <a:schemeClr val="bg1">
              <a:lumMod val="85000"/>
            </a:schemeClr>
          </a:solidFill>
        </a:ln>
      </dgm:spPr>
      <dgm:t>
        <a:bodyPr/>
        <a:lstStyle/>
        <a:p>
          <a:endParaRPr lang="es-MX" dirty="0"/>
        </a:p>
      </dgm:t>
    </dgm:pt>
    <dgm:pt modelId="{B2446804-3736-4118-90A9-1A957917A4AB}" type="parTrans" cxnId="{3328CB5F-B599-4EED-9895-26C4AF70DF67}">
      <dgm:prSet/>
      <dgm:spPr/>
      <dgm:t>
        <a:bodyPr/>
        <a:lstStyle/>
        <a:p>
          <a:endParaRPr lang="es-MX"/>
        </a:p>
      </dgm:t>
    </dgm:pt>
    <dgm:pt modelId="{904F64F6-D042-4A8B-965F-E0BB5E603B2C}" type="sibTrans" cxnId="{3328CB5F-B599-4EED-9895-26C4AF70DF67}">
      <dgm:prSet/>
      <dgm:spPr/>
      <dgm:t>
        <a:bodyPr/>
        <a:lstStyle/>
        <a:p>
          <a:endParaRPr lang="es-MX"/>
        </a:p>
      </dgm:t>
    </dgm:pt>
    <dgm:pt modelId="{3607105C-86FE-4F28-A5A0-B718E3830944}">
      <dgm:prSet phldrT="[Texto]" custT="1"/>
      <dgm:spPr/>
      <dgm:t>
        <a:bodyPr/>
        <a:lstStyle/>
        <a:p>
          <a:pPr algn="just"/>
          <a:r>
            <a:rPr lang="en-US" sz="2000" dirty="0" smtClean="0">
              <a:latin typeface="Arial Narrow" panose="020B0606020202030204" pitchFamily="34" charset="0"/>
            </a:rPr>
            <a:t>It calls for a “rights based approach” for the removal of physical and social barriers for rethinking policies and attitudes and for governments to walk the talk by ensuring that adequate resources are made available for initiatives on universal design:</a:t>
          </a:r>
          <a:endParaRPr lang="es-MX" sz="2000" dirty="0">
            <a:latin typeface="Arial Narrow" panose="020B0606020202030204" pitchFamily="34" charset="0"/>
          </a:endParaRPr>
        </a:p>
      </dgm:t>
    </dgm:pt>
    <dgm:pt modelId="{332CEE16-1BCF-44B1-8503-9A20577AF54E}" type="parTrans" cxnId="{1BF71E4B-8EB1-4AF5-A8EE-B04BDFFE0E2E}">
      <dgm:prSet/>
      <dgm:spPr/>
      <dgm:t>
        <a:bodyPr/>
        <a:lstStyle/>
        <a:p>
          <a:endParaRPr lang="es-MX"/>
        </a:p>
      </dgm:t>
    </dgm:pt>
    <dgm:pt modelId="{32055005-1D99-4798-A6F9-26E29F0959F3}" type="sibTrans" cxnId="{1BF71E4B-8EB1-4AF5-A8EE-B04BDFFE0E2E}">
      <dgm:prSet/>
      <dgm:spPr/>
      <dgm:t>
        <a:bodyPr/>
        <a:lstStyle/>
        <a:p>
          <a:endParaRPr lang="es-MX"/>
        </a:p>
      </dgm:t>
    </dgm:pt>
    <dgm:pt modelId="{2F2E0D50-8849-460D-8C4C-28E61743BD6F}" type="pres">
      <dgm:prSet presAssocID="{6553B62B-75F4-475A-BD5D-DB32FFBFB855}" presName="rootnode" presStyleCnt="0">
        <dgm:presLayoutVars>
          <dgm:chMax/>
          <dgm:chPref/>
          <dgm:dir/>
          <dgm:animLvl val="lvl"/>
        </dgm:presLayoutVars>
      </dgm:prSet>
      <dgm:spPr/>
      <dgm:t>
        <a:bodyPr/>
        <a:lstStyle/>
        <a:p>
          <a:endParaRPr lang="en-US"/>
        </a:p>
      </dgm:t>
    </dgm:pt>
    <dgm:pt modelId="{057F7A94-E392-4CBD-974B-35869AAAD741}" type="pres">
      <dgm:prSet presAssocID="{08575E22-F254-4061-8F15-BF5164EFE1B8}" presName="composite" presStyleCnt="0"/>
      <dgm:spPr/>
    </dgm:pt>
    <dgm:pt modelId="{BCE04F66-E979-4639-B7A7-95328E7CB2B3}" type="pres">
      <dgm:prSet presAssocID="{08575E22-F254-4061-8F15-BF5164EFE1B8}" presName="ParentText" presStyleLbl="node1" presStyleIdx="0" presStyleCnt="1" custAng="0" custScaleX="44060" custScaleY="40961" custLinFactNeighborX="-33432" custLinFactNeighborY="-48605">
        <dgm:presLayoutVars>
          <dgm:chMax val="1"/>
          <dgm:chPref val="1"/>
          <dgm:bulletEnabled val="1"/>
        </dgm:presLayoutVars>
      </dgm:prSet>
      <dgm:spPr/>
      <dgm:t>
        <a:bodyPr/>
        <a:lstStyle/>
        <a:p>
          <a:endParaRPr lang="es-MX"/>
        </a:p>
      </dgm:t>
    </dgm:pt>
    <dgm:pt modelId="{80CC1C49-DEAD-4915-8C1E-2E7407E164FF}" type="pres">
      <dgm:prSet presAssocID="{08575E22-F254-4061-8F15-BF5164EFE1B8}" presName="FinalChildText" presStyleLbl="revTx" presStyleIdx="0" presStyleCnt="1" custScaleX="288518" custScaleY="75206" custLinFactNeighborX="10997" custLinFactNeighborY="-50508">
        <dgm:presLayoutVars>
          <dgm:chMax val="0"/>
          <dgm:chPref val="0"/>
          <dgm:bulletEnabled val="1"/>
        </dgm:presLayoutVars>
      </dgm:prSet>
      <dgm:spPr/>
      <dgm:t>
        <a:bodyPr/>
        <a:lstStyle/>
        <a:p>
          <a:endParaRPr lang="es-MX"/>
        </a:p>
      </dgm:t>
    </dgm:pt>
  </dgm:ptLst>
  <dgm:cxnLst>
    <dgm:cxn modelId="{1BF71E4B-8EB1-4AF5-A8EE-B04BDFFE0E2E}" srcId="{08575E22-F254-4061-8F15-BF5164EFE1B8}" destId="{3607105C-86FE-4F28-A5A0-B718E3830944}" srcOrd="0" destOrd="0" parTransId="{332CEE16-1BCF-44B1-8503-9A20577AF54E}" sibTransId="{32055005-1D99-4798-A6F9-26E29F0959F3}"/>
    <dgm:cxn modelId="{3328CB5F-B599-4EED-9895-26C4AF70DF67}" srcId="{6553B62B-75F4-475A-BD5D-DB32FFBFB855}" destId="{08575E22-F254-4061-8F15-BF5164EFE1B8}" srcOrd="0" destOrd="0" parTransId="{B2446804-3736-4118-90A9-1A957917A4AB}" sibTransId="{904F64F6-D042-4A8B-965F-E0BB5E603B2C}"/>
    <dgm:cxn modelId="{388DDB02-D02A-4FF0-9661-937AC587B593}" type="presOf" srcId="{3607105C-86FE-4F28-A5A0-B718E3830944}" destId="{80CC1C49-DEAD-4915-8C1E-2E7407E164FF}" srcOrd="0" destOrd="0" presId="urn:microsoft.com/office/officeart/2005/8/layout/StepDownProcess"/>
    <dgm:cxn modelId="{B5305ACA-2DAE-4742-B405-B28F8C897A68}" type="presOf" srcId="{6553B62B-75F4-475A-BD5D-DB32FFBFB855}" destId="{2F2E0D50-8849-460D-8C4C-28E61743BD6F}" srcOrd="0" destOrd="0" presId="urn:microsoft.com/office/officeart/2005/8/layout/StepDownProcess"/>
    <dgm:cxn modelId="{0D117D98-1BD7-4E38-A211-CBEBFC7F2132}" type="presOf" srcId="{08575E22-F254-4061-8F15-BF5164EFE1B8}" destId="{BCE04F66-E979-4639-B7A7-95328E7CB2B3}" srcOrd="0" destOrd="0" presId="urn:microsoft.com/office/officeart/2005/8/layout/StepDownProcess"/>
    <dgm:cxn modelId="{4B12060B-2DB2-4FA7-9F11-37DF118F9FDE}" type="presParOf" srcId="{2F2E0D50-8849-460D-8C4C-28E61743BD6F}" destId="{057F7A94-E392-4CBD-974B-35869AAAD741}" srcOrd="0" destOrd="0" presId="urn:microsoft.com/office/officeart/2005/8/layout/StepDownProcess"/>
    <dgm:cxn modelId="{B368C3D0-E480-4626-8C28-EB4C344CE98A}" type="presParOf" srcId="{057F7A94-E392-4CBD-974B-35869AAAD741}" destId="{BCE04F66-E979-4639-B7A7-95328E7CB2B3}" srcOrd="0" destOrd="0" presId="urn:microsoft.com/office/officeart/2005/8/layout/StepDownProcess"/>
    <dgm:cxn modelId="{FDAF6312-B120-4A27-8F50-F2A975FB1B0A}" type="presParOf" srcId="{057F7A94-E392-4CBD-974B-35869AAAD741}" destId="{80CC1C49-DEAD-4915-8C1E-2E7407E164FF}"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5C91A8-D2FE-49B4-A998-D8649A8B91DC}"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66BB037C-F840-4933-8436-130EC86F1039}">
      <dgm:prSet phldrT="[Text]" custT="1"/>
      <dgm:spPr/>
      <dgm:t>
        <a:bodyPr/>
        <a:lstStyle/>
        <a:p>
          <a:pPr algn="ctr"/>
          <a:r>
            <a:rPr lang="en-US" sz="2400" dirty="0" smtClean="0">
              <a:latin typeface="Arial Narrow" panose="020B0606020202030204" pitchFamily="34" charset="0"/>
            </a:rPr>
            <a:t>There is no need to reinvent the wheel. There are practical examples of initiatives developed in both northern and southern countries on how to include persons with disabilities in development. These have to be shared in order not to waste limited resources during these hard economic times.</a:t>
          </a:r>
          <a:endParaRPr lang="en-US" sz="2400" dirty="0">
            <a:latin typeface="Arial Narrow" panose="020B0606020202030204" pitchFamily="34" charset="0"/>
          </a:endParaRPr>
        </a:p>
      </dgm:t>
    </dgm:pt>
    <dgm:pt modelId="{AF6CC9B4-31B7-4442-B719-A4570BA71741}" type="parTrans" cxnId="{7A384B37-B58D-48DF-9B96-B879A0096EBA}">
      <dgm:prSet/>
      <dgm:spPr/>
      <dgm:t>
        <a:bodyPr/>
        <a:lstStyle/>
        <a:p>
          <a:endParaRPr lang="en-US"/>
        </a:p>
      </dgm:t>
    </dgm:pt>
    <dgm:pt modelId="{9D8929F3-A4B5-40C8-83B1-11E82F13A311}" type="sibTrans" cxnId="{7A384B37-B58D-48DF-9B96-B879A0096EBA}">
      <dgm:prSet/>
      <dgm:spPr/>
      <dgm:t>
        <a:bodyPr/>
        <a:lstStyle/>
        <a:p>
          <a:endParaRPr lang="en-US"/>
        </a:p>
      </dgm:t>
    </dgm:pt>
    <dgm:pt modelId="{FE3531AF-68BC-433E-A899-2AC9B787471A}">
      <dgm:prSet phldrT="[Text]" custT="1"/>
      <dgm:spPr/>
      <dgm:t>
        <a:bodyPr/>
        <a:lstStyle/>
        <a:p>
          <a:pPr algn="ctr"/>
          <a:r>
            <a:rPr lang="en-US" sz="2400" dirty="0" smtClean="0">
              <a:latin typeface="Arial Narrow" panose="020B0606020202030204" pitchFamily="34" charset="0"/>
            </a:rPr>
            <a:t>Women with disabilities have so much to offer in terms of contribution to development but they have to be provided reasonable accommodation and support to harness their potentials as contributing members of their families and communities.</a:t>
          </a:r>
          <a:endParaRPr lang="en-US" sz="2400" dirty="0">
            <a:latin typeface="Arial Narrow" panose="020B0606020202030204" pitchFamily="34" charset="0"/>
          </a:endParaRPr>
        </a:p>
      </dgm:t>
    </dgm:pt>
    <dgm:pt modelId="{5F0D572C-BEC6-4C86-8687-AD5C4643442D}" type="parTrans" cxnId="{34E71957-9F70-4FF7-ABF5-E5FF6550BC3F}">
      <dgm:prSet/>
      <dgm:spPr/>
      <dgm:t>
        <a:bodyPr/>
        <a:lstStyle/>
        <a:p>
          <a:endParaRPr lang="en-US"/>
        </a:p>
      </dgm:t>
    </dgm:pt>
    <dgm:pt modelId="{73234D94-C00A-481B-9EF9-D7DF85A0EB91}" type="sibTrans" cxnId="{34E71957-9F70-4FF7-ABF5-E5FF6550BC3F}">
      <dgm:prSet/>
      <dgm:spPr/>
      <dgm:t>
        <a:bodyPr/>
        <a:lstStyle/>
        <a:p>
          <a:endParaRPr lang="en-US"/>
        </a:p>
      </dgm:t>
    </dgm:pt>
    <dgm:pt modelId="{49B5CE94-94C5-41C7-A54F-4B8A48943710}" type="pres">
      <dgm:prSet presAssocID="{BB5C91A8-D2FE-49B4-A998-D8649A8B91DC}" presName="Name0" presStyleCnt="0">
        <dgm:presLayoutVars>
          <dgm:chMax val="7"/>
          <dgm:chPref val="7"/>
          <dgm:dir/>
        </dgm:presLayoutVars>
      </dgm:prSet>
      <dgm:spPr/>
      <dgm:t>
        <a:bodyPr/>
        <a:lstStyle/>
        <a:p>
          <a:endParaRPr lang="en-NZ"/>
        </a:p>
      </dgm:t>
    </dgm:pt>
    <dgm:pt modelId="{EA838873-F1E4-4B3B-ABB2-578CDCE33707}" type="pres">
      <dgm:prSet presAssocID="{BB5C91A8-D2FE-49B4-A998-D8649A8B91DC}" presName="Name1" presStyleCnt="0"/>
      <dgm:spPr/>
    </dgm:pt>
    <dgm:pt modelId="{483B807F-5D71-40B6-BD27-BBF3CEAA57EF}" type="pres">
      <dgm:prSet presAssocID="{BB5C91A8-D2FE-49B4-A998-D8649A8B91DC}" presName="cycle" presStyleCnt="0"/>
      <dgm:spPr/>
    </dgm:pt>
    <dgm:pt modelId="{56384A5B-2C37-4EEE-923A-F77536D0112C}" type="pres">
      <dgm:prSet presAssocID="{BB5C91A8-D2FE-49B4-A998-D8649A8B91DC}" presName="srcNode" presStyleLbl="node1" presStyleIdx="0" presStyleCnt="2"/>
      <dgm:spPr/>
    </dgm:pt>
    <dgm:pt modelId="{794AB2A1-78FF-4065-B135-419553632653}" type="pres">
      <dgm:prSet presAssocID="{BB5C91A8-D2FE-49B4-A998-D8649A8B91DC}" presName="conn" presStyleLbl="parChTrans1D2" presStyleIdx="0" presStyleCnt="1"/>
      <dgm:spPr/>
      <dgm:t>
        <a:bodyPr/>
        <a:lstStyle/>
        <a:p>
          <a:endParaRPr lang="en-NZ"/>
        </a:p>
      </dgm:t>
    </dgm:pt>
    <dgm:pt modelId="{4AB7187F-B87F-4F43-9863-DEFAA17A5443}" type="pres">
      <dgm:prSet presAssocID="{BB5C91A8-D2FE-49B4-A998-D8649A8B91DC}" presName="extraNode" presStyleLbl="node1" presStyleIdx="0" presStyleCnt="2"/>
      <dgm:spPr/>
    </dgm:pt>
    <dgm:pt modelId="{09DBE8CA-DFC0-44A3-A0E3-8399F6939991}" type="pres">
      <dgm:prSet presAssocID="{BB5C91A8-D2FE-49B4-A998-D8649A8B91DC}" presName="dstNode" presStyleLbl="node1" presStyleIdx="0" presStyleCnt="2"/>
      <dgm:spPr/>
    </dgm:pt>
    <dgm:pt modelId="{DB854644-4488-465F-AF53-2031162F3D6D}" type="pres">
      <dgm:prSet presAssocID="{66BB037C-F840-4933-8436-130EC86F1039}" presName="text_1" presStyleLbl="node1" presStyleIdx="0" presStyleCnt="2" custScaleY="114963">
        <dgm:presLayoutVars>
          <dgm:bulletEnabled val="1"/>
        </dgm:presLayoutVars>
      </dgm:prSet>
      <dgm:spPr/>
      <dgm:t>
        <a:bodyPr/>
        <a:lstStyle/>
        <a:p>
          <a:endParaRPr lang="en-US"/>
        </a:p>
      </dgm:t>
    </dgm:pt>
    <dgm:pt modelId="{CD655373-9F9C-48AD-B913-155E6AAAF831}" type="pres">
      <dgm:prSet presAssocID="{66BB037C-F840-4933-8436-130EC86F1039}" presName="accent_1" presStyleCnt="0"/>
      <dgm:spPr/>
    </dgm:pt>
    <dgm:pt modelId="{1E8033ED-0800-4362-805B-40F1341524A3}" type="pres">
      <dgm:prSet presAssocID="{66BB037C-F840-4933-8436-130EC86F1039}" presName="accentRepeatNode" presStyleLbl="solidFgAcc1" presStyleIdx="0" presStyleCnt="2"/>
      <dgm:spPr>
        <a:blipFill rotWithShape="0">
          <a:blip xmlns:r="http://schemas.openxmlformats.org/officeDocument/2006/relationships"/>
          <a:stretch>
            <a:fillRect/>
          </a:stretch>
        </a:blipFill>
      </dgm:spPr>
    </dgm:pt>
    <dgm:pt modelId="{8C7391A2-97EC-4D91-B05F-C9695B6FA3A8}" type="pres">
      <dgm:prSet presAssocID="{FE3531AF-68BC-433E-A899-2AC9B787471A}" presName="text_2" presStyleLbl="node1" presStyleIdx="1" presStyleCnt="2" custScaleY="122831">
        <dgm:presLayoutVars>
          <dgm:bulletEnabled val="1"/>
        </dgm:presLayoutVars>
      </dgm:prSet>
      <dgm:spPr/>
      <dgm:t>
        <a:bodyPr/>
        <a:lstStyle/>
        <a:p>
          <a:endParaRPr lang="en-US"/>
        </a:p>
      </dgm:t>
    </dgm:pt>
    <dgm:pt modelId="{84BEAFE4-B1CB-42AF-A6B4-382BE11BD472}" type="pres">
      <dgm:prSet presAssocID="{FE3531AF-68BC-433E-A899-2AC9B787471A}" presName="accent_2" presStyleCnt="0"/>
      <dgm:spPr/>
    </dgm:pt>
    <dgm:pt modelId="{0E36C68D-0CEB-457F-BF40-E8CEB8EC325E}" type="pres">
      <dgm:prSet presAssocID="{FE3531AF-68BC-433E-A899-2AC9B787471A}" presName="accentRepeatNode" presStyleLbl="solidFgAcc1" presStyleIdx="1" presStyleCnt="2"/>
      <dgm:spPr>
        <a:blipFill rotWithShape="0">
          <a:blip xmlns:r="http://schemas.openxmlformats.org/officeDocument/2006/relationships"/>
          <a:stretch>
            <a:fillRect/>
          </a:stretch>
        </a:blipFill>
      </dgm:spPr>
    </dgm:pt>
  </dgm:ptLst>
  <dgm:cxnLst>
    <dgm:cxn modelId="{7A384B37-B58D-48DF-9B96-B879A0096EBA}" srcId="{BB5C91A8-D2FE-49B4-A998-D8649A8B91DC}" destId="{66BB037C-F840-4933-8436-130EC86F1039}" srcOrd="0" destOrd="0" parTransId="{AF6CC9B4-31B7-4442-B719-A4570BA71741}" sibTransId="{9D8929F3-A4B5-40C8-83B1-11E82F13A311}"/>
    <dgm:cxn modelId="{DE3D53AC-2160-45B1-BFC9-C768B53B1E52}" type="presOf" srcId="{66BB037C-F840-4933-8436-130EC86F1039}" destId="{DB854644-4488-465F-AF53-2031162F3D6D}" srcOrd="0" destOrd="0" presId="urn:microsoft.com/office/officeart/2008/layout/VerticalCurvedList"/>
    <dgm:cxn modelId="{37DF6B2E-31B9-42BE-9E33-1B9ABB6E0F39}" type="presOf" srcId="{BB5C91A8-D2FE-49B4-A998-D8649A8B91DC}" destId="{49B5CE94-94C5-41C7-A54F-4B8A48943710}" srcOrd="0" destOrd="0" presId="urn:microsoft.com/office/officeart/2008/layout/VerticalCurvedList"/>
    <dgm:cxn modelId="{34E71957-9F70-4FF7-ABF5-E5FF6550BC3F}" srcId="{BB5C91A8-D2FE-49B4-A998-D8649A8B91DC}" destId="{FE3531AF-68BC-433E-A899-2AC9B787471A}" srcOrd="1" destOrd="0" parTransId="{5F0D572C-BEC6-4C86-8687-AD5C4643442D}" sibTransId="{73234D94-C00A-481B-9EF9-D7DF85A0EB91}"/>
    <dgm:cxn modelId="{FA6B7AAE-B9B6-4752-8F13-BDD500554BEC}" type="presOf" srcId="{9D8929F3-A4B5-40C8-83B1-11E82F13A311}" destId="{794AB2A1-78FF-4065-B135-419553632653}" srcOrd="0" destOrd="0" presId="urn:microsoft.com/office/officeart/2008/layout/VerticalCurvedList"/>
    <dgm:cxn modelId="{A288C0E6-20FA-4D41-A638-C833CFF39F36}" type="presOf" srcId="{FE3531AF-68BC-433E-A899-2AC9B787471A}" destId="{8C7391A2-97EC-4D91-B05F-C9695B6FA3A8}" srcOrd="0" destOrd="0" presId="urn:microsoft.com/office/officeart/2008/layout/VerticalCurvedList"/>
    <dgm:cxn modelId="{940F0FA8-7C5E-4277-9D4E-976745DDBE42}" type="presParOf" srcId="{49B5CE94-94C5-41C7-A54F-4B8A48943710}" destId="{EA838873-F1E4-4B3B-ABB2-578CDCE33707}" srcOrd="0" destOrd="0" presId="urn:microsoft.com/office/officeart/2008/layout/VerticalCurvedList"/>
    <dgm:cxn modelId="{AE615F86-2228-449F-A083-8E2264772404}" type="presParOf" srcId="{EA838873-F1E4-4B3B-ABB2-578CDCE33707}" destId="{483B807F-5D71-40B6-BD27-BBF3CEAA57EF}" srcOrd="0" destOrd="0" presId="urn:microsoft.com/office/officeart/2008/layout/VerticalCurvedList"/>
    <dgm:cxn modelId="{70FF487E-2A0D-4E7D-9070-B1590D2C401D}" type="presParOf" srcId="{483B807F-5D71-40B6-BD27-BBF3CEAA57EF}" destId="{56384A5B-2C37-4EEE-923A-F77536D0112C}" srcOrd="0" destOrd="0" presId="urn:microsoft.com/office/officeart/2008/layout/VerticalCurvedList"/>
    <dgm:cxn modelId="{AD33F53F-97A9-42C1-AD09-9B22D909D2CD}" type="presParOf" srcId="{483B807F-5D71-40B6-BD27-BBF3CEAA57EF}" destId="{794AB2A1-78FF-4065-B135-419553632653}" srcOrd="1" destOrd="0" presId="urn:microsoft.com/office/officeart/2008/layout/VerticalCurvedList"/>
    <dgm:cxn modelId="{A4542398-D217-4FF2-AE61-1710403D3CB9}" type="presParOf" srcId="{483B807F-5D71-40B6-BD27-BBF3CEAA57EF}" destId="{4AB7187F-B87F-4F43-9863-DEFAA17A5443}" srcOrd="2" destOrd="0" presId="urn:microsoft.com/office/officeart/2008/layout/VerticalCurvedList"/>
    <dgm:cxn modelId="{3890B523-F36C-4CC6-9577-4FCA656E9AA4}" type="presParOf" srcId="{483B807F-5D71-40B6-BD27-BBF3CEAA57EF}" destId="{09DBE8CA-DFC0-44A3-A0E3-8399F6939991}" srcOrd="3" destOrd="0" presId="urn:microsoft.com/office/officeart/2008/layout/VerticalCurvedList"/>
    <dgm:cxn modelId="{3A28ABB7-925B-4D83-A2AC-00AC02151351}" type="presParOf" srcId="{EA838873-F1E4-4B3B-ABB2-578CDCE33707}" destId="{DB854644-4488-465F-AF53-2031162F3D6D}" srcOrd="1" destOrd="0" presId="urn:microsoft.com/office/officeart/2008/layout/VerticalCurvedList"/>
    <dgm:cxn modelId="{60AB36C2-2AAB-413E-8993-38540276087A}" type="presParOf" srcId="{EA838873-F1E4-4B3B-ABB2-578CDCE33707}" destId="{CD655373-9F9C-48AD-B913-155E6AAAF831}" srcOrd="2" destOrd="0" presId="urn:microsoft.com/office/officeart/2008/layout/VerticalCurvedList"/>
    <dgm:cxn modelId="{49702B85-65BA-4F6F-8623-5B496347CB49}" type="presParOf" srcId="{CD655373-9F9C-48AD-B913-155E6AAAF831}" destId="{1E8033ED-0800-4362-805B-40F1341524A3}" srcOrd="0" destOrd="0" presId="urn:microsoft.com/office/officeart/2008/layout/VerticalCurvedList"/>
    <dgm:cxn modelId="{09880E74-182F-4F58-97D4-ADF085106253}" type="presParOf" srcId="{EA838873-F1E4-4B3B-ABB2-578CDCE33707}" destId="{8C7391A2-97EC-4D91-B05F-C9695B6FA3A8}" srcOrd="3" destOrd="0" presId="urn:microsoft.com/office/officeart/2008/layout/VerticalCurvedList"/>
    <dgm:cxn modelId="{A1296765-E725-468D-8ED2-0AEB59E2D5C2}" type="presParOf" srcId="{EA838873-F1E4-4B3B-ABB2-578CDCE33707}" destId="{84BEAFE4-B1CB-42AF-A6B4-382BE11BD472}" srcOrd="4" destOrd="0" presId="urn:microsoft.com/office/officeart/2008/layout/VerticalCurvedList"/>
    <dgm:cxn modelId="{BB8504E5-294D-4D3A-9794-ECADF1CD9488}" type="presParOf" srcId="{84BEAFE4-B1CB-42AF-A6B4-382BE11BD472}" destId="{0E36C68D-0CEB-457F-BF40-E8CEB8EC325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B5C91A8-D2FE-49B4-A998-D8649A8B91DC}"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n-US"/>
        </a:p>
      </dgm:t>
    </dgm:pt>
    <dgm:pt modelId="{CD20134B-F771-41A9-8641-8D88350C6F36}">
      <dgm:prSet phldrT="[Text]" custT="1"/>
      <dgm:spPr/>
      <dgm:t>
        <a:bodyPr/>
        <a:lstStyle/>
        <a:p>
          <a:pPr algn="ctr"/>
          <a:r>
            <a:rPr lang="en-US" sz="1800" dirty="0" smtClean="0">
              <a:latin typeface="Arial Narrow" panose="020B0606020202030204" pitchFamily="34" charset="0"/>
            </a:rPr>
            <a:t>There is also evidence that people who have a job enjoy greater positive self-esteem than those who do not work and earn an income at all. As many persons with disability would attest, positive self-image springing from the work carried out in one’s community contributes to an increased social standing, hence, acceptance.  It is important to acknowledge that everyone’s contribution to development counts.</a:t>
          </a:r>
        </a:p>
      </dgm:t>
    </dgm:pt>
    <dgm:pt modelId="{09F6AE38-403D-44F7-A132-10D0C5E51A7A}" type="sibTrans" cxnId="{2652BDE7-0F0C-472F-B1DB-87AD785A4D8F}">
      <dgm:prSet/>
      <dgm:spPr/>
      <dgm:t>
        <a:bodyPr/>
        <a:lstStyle/>
        <a:p>
          <a:endParaRPr lang="en-US"/>
        </a:p>
      </dgm:t>
    </dgm:pt>
    <dgm:pt modelId="{FAE5FB93-4BB6-4621-A5AD-56B15FC1958F}" type="parTrans" cxnId="{2652BDE7-0F0C-472F-B1DB-87AD785A4D8F}">
      <dgm:prSet/>
      <dgm:spPr/>
      <dgm:t>
        <a:bodyPr/>
        <a:lstStyle/>
        <a:p>
          <a:endParaRPr lang="en-US"/>
        </a:p>
      </dgm:t>
    </dgm:pt>
    <dgm:pt modelId="{F928DCC1-B341-4B31-9613-A186B271A2F5}">
      <dgm:prSet phldrT="[Text]" custT="1"/>
      <dgm:spPr/>
      <dgm:t>
        <a:bodyPr/>
        <a:lstStyle/>
        <a:p>
          <a:pPr algn="ctr"/>
          <a:r>
            <a:rPr lang="en-US" sz="1800" dirty="0" smtClean="0">
              <a:latin typeface="Arial Narrow" panose="020B0606020202030204" pitchFamily="34" charset="0"/>
            </a:rPr>
            <a:t>In spite of economic challenges, there is an urgent need for governments to invest financially in enabling people with disabilities to go to work and earn an income – the first step to their economic independence and the enjoyment of their human rights. </a:t>
          </a:r>
        </a:p>
      </dgm:t>
    </dgm:pt>
    <dgm:pt modelId="{461168DF-34EA-484B-B76A-EE3AC3D4BEB0}" type="sibTrans" cxnId="{690DFEDB-1FA3-4358-A7E4-9A1FB452D722}">
      <dgm:prSet/>
      <dgm:spPr/>
      <dgm:t>
        <a:bodyPr/>
        <a:lstStyle/>
        <a:p>
          <a:endParaRPr lang="en-US"/>
        </a:p>
      </dgm:t>
    </dgm:pt>
    <dgm:pt modelId="{79CCDE07-7F96-4028-B3CD-E02206CD3174}" type="parTrans" cxnId="{690DFEDB-1FA3-4358-A7E4-9A1FB452D722}">
      <dgm:prSet/>
      <dgm:spPr/>
      <dgm:t>
        <a:bodyPr/>
        <a:lstStyle/>
        <a:p>
          <a:endParaRPr lang="en-US"/>
        </a:p>
      </dgm:t>
    </dgm:pt>
    <dgm:pt modelId="{49B5CE94-94C5-41C7-A54F-4B8A48943710}" type="pres">
      <dgm:prSet presAssocID="{BB5C91A8-D2FE-49B4-A998-D8649A8B91DC}" presName="Name0" presStyleCnt="0">
        <dgm:presLayoutVars>
          <dgm:chMax val="7"/>
          <dgm:chPref val="7"/>
          <dgm:dir/>
        </dgm:presLayoutVars>
      </dgm:prSet>
      <dgm:spPr/>
      <dgm:t>
        <a:bodyPr/>
        <a:lstStyle/>
        <a:p>
          <a:endParaRPr lang="en-NZ"/>
        </a:p>
      </dgm:t>
    </dgm:pt>
    <dgm:pt modelId="{EA838873-F1E4-4B3B-ABB2-578CDCE33707}" type="pres">
      <dgm:prSet presAssocID="{BB5C91A8-D2FE-49B4-A998-D8649A8B91DC}" presName="Name1" presStyleCnt="0"/>
      <dgm:spPr/>
    </dgm:pt>
    <dgm:pt modelId="{483B807F-5D71-40B6-BD27-BBF3CEAA57EF}" type="pres">
      <dgm:prSet presAssocID="{BB5C91A8-D2FE-49B4-A998-D8649A8B91DC}" presName="cycle" presStyleCnt="0"/>
      <dgm:spPr/>
    </dgm:pt>
    <dgm:pt modelId="{56384A5B-2C37-4EEE-923A-F77536D0112C}" type="pres">
      <dgm:prSet presAssocID="{BB5C91A8-D2FE-49B4-A998-D8649A8B91DC}" presName="srcNode" presStyleLbl="node1" presStyleIdx="0" presStyleCnt="2"/>
      <dgm:spPr/>
    </dgm:pt>
    <dgm:pt modelId="{794AB2A1-78FF-4065-B135-419553632653}" type="pres">
      <dgm:prSet presAssocID="{BB5C91A8-D2FE-49B4-A998-D8649A8B91DC}" presName="conn" presStyleLbl="parChTrans1D2" presStyleIdx="0" presStyleCnt="1"/>
      <dgm:spPr/>
      <dgm:t>
        <a:bodyPr/>
        <a:lstStyle/>
        <a:p>
          <a:endParaRPr lang="en-NZ"/>
        </a:p>
      </dgm:t>
    </dgm:pt>
    <dgm:pt modelId="{4AB7187F-B87F-4F43-9863-DEFAA17A5443}" type="pres">
      <dgm:prSet presAssocID="{BB5C91A8-D2FE-49B4-A998-D8649A8B91DC}" presName="extraNode" presStyleLbl="node1" presStyleIdx="0" presStyleCnt="2"/>
      <dgm:spPr/>
    </dgm:pt>
    <dgm:pt modelId="{09DBE8CA-DFC0-44A3-A0E3-8399F6939991}" type="pres">
      <dgm:prSet presAssocID="{BB5C91A8-D2FE-49B4-A998-D8649A8B91DC}" presName="dstNode" presStyleLbl="node1" presStyleIdx="0" presStyleCnt="2"/>
      <dgm:spPr/>
    </dgm:pt>
    <dgm:pt modelId="{9B6D725B-D346-4C81-9687-8B1A0EAEA2FC}" type="pres">
      <dgm:prSet presAssocID="{F928DCC1-B341-4B31-9613-A186B271A2F5}" presName="text_1" presStyleLbl="node1" presStyleIdx="0" presStyleCnt="2">
        <dgm:presLayoutVars>
          <dgm:bulletEnabled val="1"/>
        </dgm:presLayoutVars>
      </dgm:prSet>
      <dgm:spPr/>
      <dgm:t>
        <a:bodyPr/>
        <a:lstStyle/>
        <a:p>
          <a:endParaRPr lang="en-NZ"/>
        </a:p>
      </dgm:t>
    </dgm:pt>
    <dgm:pt modelId="{9FE51B47-AD17-4E93-B962-1A0BC44BEE60}" type="pres">
      <dgm:prSet presAssocID="{F928DCC1-B341-4B31-9613-A186B271A2F5}" presName="accent_1" presStyleCnt="0"/>
      <dgm:spPr/>
    </dgm:pt>
    <dgm:pt modelId="{76C8C36D-1F71-4C62-A7F2-EE06E99B1596}" type="pres">
      <dgm:prSet presAssocID="{F928DCC1-B341-4B31-9613-A186B271A2F5}" presName="accentRepeatNode" presStyleLbl="solidFgAcc1" presStyleIdx="0" presStyleCnt="2"/>
      <dgm:spPr>
        <a:blipFill rotWithShape="0">
          <a:blip xmlns:r="http://schemas.openxmlformats.org/officeDocument/2006/relationships"/>
          <a:stretch>
            <a:fillRect/>
          </a:stretch>
        </a:blipFill>
      </dgm:spPr>
    </dgm:pt>
    <dgm:pt modelId="{895C76AF-210B-4CB2-BD64-534678302EF6}" type="pres">
      <dgm:prSet presAssocID="{CD20134B-F771-41A9-8641-8D88350C6F36}" presName="text_2" presStyleLbl="node1" presStyleIdx="1" presStyleCnt="2">
        <dgm:presLayoutVars>
          <dgm:bulletEnabled val="1"/>
        </dgm:presLayoutVars>
      </dgm:prSet>
      <dgm:spPr/>
      <dgm:t>
        <a:bodyPr/>
        <a:lstStyle/>
        <a:p>
          <a:endParaRPr lang="en-NZ"/>
        </a:p>
      </dgm:t>
    </dgm:pt>
    <dgm:pt modelId="{C1AE9DD4-5119-4AC3-8B4F-A58EC5D6D208}" type="pres">
      <dgm:prSet presAssocID="{CD20134B-F771-41A9-8641-8D88350C6F36}" presName="accent_2" presStyleCnt="0"/>
      <dgm:spPr/>
    </dgm:pt>
    <dgm:pt modelId="{93782429-0C43-4A4C-8FD7-5D2752F9DE14}" type="pres">
      <dgm:prSet presAssocID="{CD20134B-F771-41A9-8641-8D88350C6F36}" presName="accentRepeatNode" presStyleLbl="solidFgAcc1" presStyleIdx="1" presStyleCnt="2"/>
      <dgm:spPr>
        <a:blipFill rotWithShape="0">
          <a:blip xmlns:r="http://schemas.openxmlformats.org/officeDocument/2006/relationships" r:embed="rId1"/>
          <a:stretch>
            <a:fillRect/>
          </a:stretch>
        </a:blipFill>
      </dgm:spPr>
    </dgm:pt>
  </dgm:ptLst>
  <dgm:cxnLst>
    <dgm:cxn modelId="{59EB6056-B25A-4C59-B445-49C6DBA1228D}" type="presOf" srcId="{BB5C91A8-D2FE-49B4-A998-D8649A8B91DC}" destId="{49B5CE94-94C5-41C7-A54F-4B8A48943710}" srcOrd="0" destOrd="0" presId="urn:microsoft.com/office/officeart/2008/layout/VerticalCurvedList"/>
    <dgm:cxn modelId="{C6AD80E2-CF91-45EC-840B-174BDFD97CC8}" type="presOf" srcId="{CD20134B-F771-41A9-8641-8D88350C6F36}" destId="{895C76AF-210B-4CB2-BD64-534678302EF6}" srcOrd="0" destOrd="0" presId="urn:microsoft.com/office/officeart/2008/layout/VerticalCurvedList"/>
    <dgm:cxn modelId="{F80C955C-57D2-4B28-A4F4-5545CD497FA9}" type="presOf" srcId="{461168DF-34EA-484B-B76A-EE3AC3D4BEB0}" destId="{794AB2A1-78FF-4065-B135-419553632653}" srcOrd="0" destOrd="0" presId="urn:microsoft.com/office/officeart/2008/layout/VerticalCurvedList"/>
    <dgm:cxn modelId="{690DFEDB-1FA3-4358-A7E4-9A1FB452D722}" srcId="{BB5C91A8-D2FE-49B4-A998-D8649A8B91DC}" destId="{F928DCC1-B341-4B31-9613-A186B271A2F5}" srcOrd="0" destOrd="0" parTransId="{79CCDE07-7F96-4028-B3CD-E02206CD3174}" sibTransId="{461168DF-34EA-484B-B76A-EE3AC3D4BEB0}"/>
    <dgm:cxn modelId="{2652BDE7-0F0C-472F-B1DB-87AD785A4D8F}" srcId="{BB5C91A8-D2FE-49B4-A998-D8649A8B91DC}" destId="{CD20134B-F771-41A9-8641-8D88350C6F36}" srcOrd="1" destOrd="0" parTransId="{FAE5FB93-4BB6-4621-A5AD-56B15FC1958F}" sibTransId="{09F6AE38-403D-44F7-A132-10D0C5E51A7A}"/>
    <dgm:cxn modelId="{EB730A0B-1A39-4E4B-9FE8-85977083637D}" type="presOf" srcId="{F928DCC1-B341-4B31-9613-A186B271A2F5}" destId="{9B6D725B-D346-4C81-9687-8B1A0EAEA2FC}" srcOrd="0" destOrd="0" presId="urn:microsoft.com/office/officeart/2008/layout/VerticalCurvedList"/>
    <dgm:cxn modelId="{4B9B31BD-A24F-49FA-A5D1-4E492DA16296}" type="presParOf" srcId="{49B5CE94-94C5-41C7-A54F-4B8A48943710}" destId="{EA838873-F1E4-4B3B-ABB2-578CDCE33707}" srcOrd="0" destOrd="0" presId="urn:microsoft.com/office/officeart/2008/layout/VerticalCurvedList"/>
    <dgm:cxn modelId="{2F95DF12-0613-4EC3-A316-259F5E9B1FC2}" type="presParOf" srcId="{EA838873-F1E4-4B3B-ABB2-578CDCE33707}" destId="{483B807F-5D71-40B6-BD27-BBF3CEAA57EF}" srcOrd="0" destOrd="0" presId="urn:microsoft.com/office/officeart/2008/layout/VerticalCurvedList"/>
    <dgm:cxn modelId="{B6E5D4CB-534F-48C9-8813-8A5FEC059C57}" type="presParOf" srcId="{483B807F-5D71-40B6-BD27-BBF3CEAA57EF}" destId="{56384A5B-2C37-4EEE-923A-F77536D0112C}" srcOrd="0" destOrd="0" presId="urn:microsoft.com/office/officeart/2008/layout/VerticalCurvedList"/>
    <dgm:cxn modelId="{7BB9FD73-0D02-493E-ADD4-42CB93273252}" type="presParOf" srcId="{483B807F-5D71-40B6-BD27-BBF3CEAA57EF}" destId="{794AB2A1-78FF-4065-B135-419553632653}" srcOrd="1" destOrd="0" presId="urn:microsoft.com/office/officeart/2008/layout/VerticalCurvedList"/>
    <dgm:cxn modelId="{C7359C69-C02B-4678-A765-1AAE35CF3194}" type="presParOf" srcId="{483B807F-5D71-40B6-BD27-BBF3CEAA57EF}" destId="{4AB7187F-B87F-4F43-9863-DEFAA17A5443}" srcOrd="2" destOrd="0" presId="urn:microsoft.com/office/officeart/2008/layout/VerticalCurvedList"/>
    <dgm:cxn modelId="{0937E3C7-5942-4F84-BA08-B2503797A376}" type="presParOf" srcId="{483B807F-5D71-40B6-BD27-BBF3CEAA57EF}" destId="{09DBE8CA-DFC0-44A3-A0E3-8399F6939991}" srcOrd="3" destOrd="0" presId="urn:microsoft.com/office/officeart/2008/layout/VerticalCurvedList"/>
    <dgm:cxn modelId="{4D1BCD9D-E7E3-4E2B-9132-3BA2E5778F84}" type="presParOf" srcId="{EA838873-F1E4-4B3B-ABB2-578CDCE33707}" destId="{9B6D725B-D346-4C81-9687-8B1A0EAEA2FC}" srcOrd="1" destOrd="0" presId="urn:microsoft.com/office/officeart/2008/layout/VerticalCurvedList"/>
    <dgm:cxn modelId="{D0F32561-196A-4EE0-B43C-5B4421FFB8E6}" type="presParOf" srcId="{EA838873-F1E4-4B3B-ABB2-578CDCE33707}" destId="{9FE51B47-AD17-4E93-B962-1A0BC44BEE60}" srcOrd="2" destOrd="0" presId="urn:microsoft.com/office/officeart/2008/layout/VerticalCurvedList"/>
    <dgm:cxn modelId="{ED186814-DC00-4C3F-BA38-39BC250A4472}" type="presParOf" srcId="{9FE51B47-AD17-4E93-B962-1A0BC44BEE60}" destId="{76C8C36D-1F71-4C62-A7F2-EE06E99B1596}" srcOrd="0" destOrd="0" presId="urn:microsoft.com/office/officeart/2008/layout/VerticalCurvedList"/>
    <dgm:cxn modelId="{33936724-1BE6-402C-B406-A1D56EA05D95}" type="presParOf" srcId="{EA838873-F1E4-4B3B-ABB2-578CDCE33707}" destId="{895C76AF-210B-4CB2-BD64-534678302EF6}" srcOrd="3" destOrd="0" presId="urn:microsoft.com/office/officeart/2008/layout/VerticalCurvedList"/>
    <dgm:cxn modelId="{7FB5C716-0FC8-4B88-B5A2-8A134251CEA4}" type="presParOf" srcId="{EA838873-F1E4-4B3B-ABB2-578CDCE33707}" destId="{C1AE9DD4-5119-4AC3-8B4F-A58EC5D6D208}" srcOrd="4" destOrd="0" presId="urn:microsoft.com/office/officeart/2008/layout/VerticalCurvedList"/>
    <dgm:cxn modelId="{1701AFAB-4A54-4142-A4D3-CC593BD8B952}" type="presParOf" srcId="{C1AE9DD4-5119-4AC3-8B4F-A58EC5D6D208}" destId="{93782429-0C43-4A4C-8FD7-5D2752F9DE1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50C6173-43B6-4144-8A28-59A6A575692B}" type="doc">
      <dgm:prSet loTypeId="urn:microsoft.com/office/officeart/2005/8/layout/hList7" loCatId="list" qsTypeId="urn:microsoft.com/office/officeart/2005/8/quickstyle/simple1" qsCatId="simple" csTypeId="urn:microsoft.com/office/officeart/2005/8/colors/colorful5" csCatId="colorful" phldr="1"/>
      <dgm:spPr/>
    </dgm:pt>
    <dgm:pt modelId="{2B366EB0-ED8F-4ACB-A7CF-5BD1027C0DDA}">
      <dgm:prSet phldrT="[Text]" custT="1"/>
      <dgm:spPr/>
      <dgm:t>
        <a:bodyPr/>
        <a:lstStyle/>
        <a:p>
          <a:r>
            <a:rPr lang="en-US" sz="2400" dirty="0" smtClean="0">
              <a:latin typeface="Arial Narrow" panose="020B0606020202030204" pitchFamily="34" charset="0"/>
            </a:rPr>
            <a:t>Provide equal employment opportunities for persons with disabilities, particularly women. </a:t>
          </a:r>
          <a:endParaRPr lang="en-US" sz="2400" dirty="0">
            <a:latin typeface="Arial Narrow" panose="020B0606020202030204" pitchFamily="34" charset="0"/>
          </a:endParaRPr>
        </a:p>
      </dgm:t>
    </dgm:pt>
    <dgm:pt modelId="{776C8FAF-7D67-496D-929A-35A7525639A0}" type="parTrans" cxnId="{405DF1E1-723D-46DA-9CF5-30D424492058}">
      <dgm:prSet/>
      <dgm:spPr/>
      <dgm:t>
        <a:bodyPr/>
        <a:lstStyle/>
        <a:p>
          <a:endParaRPr lang="en-US"/>
        </a:p>
      </dgm:t>
    </dgm:pt>
    <dgm:pt modelId="{A53DF271-9807-43B3-8DB3-CC8DF6C6FD87}" type="sibTrans" cxnId="{405DF1E1-723D-46DA-9CF5-30D424492058}">
      <dgm:prSet/>
      <dgm:spPr/>
      <dgm:t>
        <a:bodyPr/>
        <a:lstStyle/>
        <a:p>
          <a:endParaRPr lang="en-US"/>
        </a:p>
      </dgm:t>
    </dgm:pt>
    <dgm:pt modelId="{9F4C79BF-8F5C-407E-A503-BCDD751B9B43}">
      <dgm:prSet phldrT="[Text]" custT="1"/>
      <dgm:spPr/>
      <dgm:t>
        <a:bodyPr/>
        <a:lstStyle/>
        <a:p>
          <a:r>
            <a:rPr lang="en-US" sz="2000" dirty="0" smtClean="0">
              <a:latin typeface="Arial Narrow" panose="020B0606020202030204" pitchFamily="34" charset="0"/>
            </a:rPr>
            <a:t>Demolish employment practices that are discriminatory and leave many persons with disabilities, particularly women, trapped to doing menial jobs that pay a fraction of what other workers are paid for the same kind and amount of work. </a:t>
          </a:r>
          <a:endParaRPr lang="en-US" sz="2000" dirty="0"/>
        </a:p>
      </dgm:t>
    </dgm:pt>
    <dgm:pt modelId="{EFF06A70-15C9-4A8A-B1B4-8A6B32913F1C}" type="parTrans" cxnId="{63581FD7-F386-49E2-B813-75C2F91F2996}">
      <dgm:prSet/>
      <dgm:spPr/>
      <dgm:t>
        <a:bodyPr/>
        <a:lstStyle/>
        <a:p>
          <a:endParaRPr lang="en-US"/>
        </a:p>
      </dgm:t>
    </dgm:pt>
    <dgm:pt modelId="{A91D56DD-BBE7-4AAB-9C16-244BAEE02054}" type="sibTrans" cxnId="{63581FD7-F386-49E2-B813-75C2F91F2996}">
      <dgm:prSet/>
      <dgm:spPr/>
      <dgm:t>
        <a:bodyPr/>
        <a:lstStyle/>
        <a:p>
          <a:endParaRPr lang="en-US"/>
        </a:p>
      </dgm:t>
    </dgm:pt>
    <dgm:pt modelId="{0CBFDCA6-CD03-4F2F-9E35-1CEE42349C0D}">
      <dgm:prSet phldrT="[Text]" custT="1"/>
      <dgm:spPr/>
      <dgm:t>
        <a:bodyPr/>
        <a:lstStyle/>
        <a:p>
          <a:r>
            <a:rPr lang="en-US" sz="2000" dirty="0" smtClean="0">
              <a:latin typeface="Arial Narrow" panose="020B0606020202030204" pitchFamily="34" charset="0"/>
            </a:rPr>
            <a:t>WWDs are expected to deliver the same amount and quality of work in exchange of smaller wages compared to what ordinary women workers (without disabilities) are paid.</a:t>
          </a:r>
          <a:endParaRPr lang="en-US" sz="2000" dirty="0">
            <a:latin typeface="Arial Narrow" panose="020B0606020202030204" pitchFamily="34" charset="0"/>
          </a:endParaRPr>
        </a:p>
      </dgm:t>
    </dgm:pt>
    <dgm:pt modelId="{BE834C50-A3C5-469C-BE2D-72D8460A464E}" type="parTrans" cxnId="{7063BB6A-1875-4FCF-B4DD-BFDA552875E5}">
      <dgm:prSet/>
      <dgm:spPr/>
      <dgm:t>
        <a:bodyPr/>
        <a:lstStyle/>
        <a:p>
          <a:endParaRPr lang="en-US"/>
        </a:p>
      </dgm:t>
    </dgm:pt>
    <dgm:pt modelId="{5CEA5A3A-788F-4783-B7B0-2C4CAF58C42F}" type="sibTrans" cxnId="{7063BB6A-1875-4FCF-B4DD-BFDA552875E5}">
      <dgm:prSet/>
      <dgm:spPr/>
      <dgm:t>
        <a:bodyPr/>
        <a:lstStyle/>
        <a:p>
          <a:endParaRPr lang="en-US"/>
        </a:p>
      </dgm:t>
    </dgm:pt>
    <dgm:pt modelId="{9FA46C2D-D280-4381-BBCA-D8E872AEBFEC}" type="pres">
      <dgm:prSet presAssocID="{550C6173-43B6-4144-8A28-59A6A575692B}" presName="Name0" presStyleCnt="0">
        <dgm:presLayoutVars>
          <dgm:dir/>
          <dgm:resizeHandles val="exact"/>
        </dgm:presLayoutVars>
      </dgm:prSet>
      <dgm:spPr/>
    </dgm:pt>
    <dgm:pt modelId="{4D1326F7-3708-4A19-8C16-F42C3EEE7D1E}" type="pres">
      <dgm:prSet presAssocID="{550C6173-43B6-4144-8A28-59A6A575692B}" presName="fgShape" presStyleLbl="fgShp" presStyleIdx="0" presStyleCnt="1" custScaleX="90457" custScaleY="80659" custLinFactNeighborX="390" custLinFactNeighborY="24372"/>
      <dgm:spPr/>
    </dgm:pt>
    <dgm:pt modelId="{1A82054D-394B-416D-B7E3-D44C520A024B}" type="pres">
      <dgm:prSet presAssocID="{550C6173-43B6-4144-8A28-59A6A575692B}" presName="linComp" presStyleCnt="0"/>
      <dgm:spPr/>
    </dgm:pt>
    <dgm:pt modelId="{D847B0E6-FF13-453D-B239-8EE2792E3E76}" type="pres">
      <dgm:prSet presAssocID="{2B366EB0-ED8F-4ACB-A7CF-5BD1027C0DDA}" presName="compNode" presStyleCnt="0"/>
      <dgm:spPr/>
    </dgm:pt>
    <dgm:pt modelId="{5B26279D-22CC-4B2B-98BB-40F1C2D36279}" type="pres">
      <dgm:prSet presAssocID="{2B366EB0-ED8F-4ACB-A7CF-5BD1027C0DDA}" presName="bkgdShape" presStyleLbl="node1" presStyleIdx="0" presStyleCnt="3"/>
      <dgm:spPr/>
      <dgm:t>
        <a:bodyPr/>
        <a:lstStyle/>
        <a:p>
          <a:endParaRPr lang="en-US"/>
        </a:p>
      </dgm:t>
    </dgm:pt>
    <dgm:pt modelId="{42035C50-D8BF-4F92-9485-E61353419448}" type="pres">
      <dgm:prSet presAssocID="{2B366EB0-ED8F-4ACB-A7CF-5BD1027C0DDA}" presName="nodeTx" presStyleLbl="node1" presStyleIdx="0" presStyleCnt="3">
        <dgm:presLayoutVars>
          <dgm:bulletEnabled val="1"/>
        </dgm:presLayoutVars>
      </dgm:prSet>
      <dgm:spPr/>
      <dgm:t>
        <a:bodyPr/>
        <a:lstStyle/>
        <a:p>
          <a:endParaRPr lang="en-US"/>
        </a:p>
      </dgm:t>
    </dgm:pt>
    <dgm:pt modelId="{DA72F815-9FDC-4C3E-806C-84E7527B11C8}" type="pres">
      <dgm:prSet presAssocID="{2B366EB0-ED8F-4ACB-A7CF-5BD1027C0DDA}" presName="invisiNode" presStyleLbl="node1" presStyleIdx="0" presStyleCnt="3"/>
      <dgm:spPr/>
    </dgm:pt>
    <dgm:pt modelId="{9CE90B99-26F4-4D67-A4A5-0F3DF545E70A}" type="pres">
      <dgm:prSet presAssocID="{2B366EB0-ED8F-4ACB-A7CF-5BD1027C0DDA}" presName="imagNode" presStyleLbl="fgImgPlace1" presStyleIdx="0" presStyleCnt="3" custScaleX="90457" custScaleY="91823" custLinFactNeighborX="3378" custLinFactNeighborY="-14622"/>
      <dgm:spPr>
        <a:blipFill rotWithShape="1">
          <a:blip xmlns:r="http://schemas.openxmlformats.org/officeDocument/2006/relationships"/>
          <a:stretch>
            <a:fillRect/>
          </a:stretch>
        </a:blipFill>
      </dgm:spPr>
    </dgm:pt>
    <dgm:pt modelId="{D0F56A93-FEB8-4801-9FF1-17352D512551}" type="pres">
      <dgm:prSet presAssocID="{A53DF271-9807-43B3-8DB3-CC8DF6C6FD87}" presName="sibTrans" presStyleLbl="sibTrans2D1" presStyleIdx="0" presStyleCnt="0"/>
      <dgm:spPr/>
      <dgm:t>
        <a:bodyPr/>
        <a:lstStyle/>
        <a:p>
          <a:endParaRPr lang="en-NZ"/>
        </a:p>
      </dgm:t>
    </dgm:pt>
    <dgm:pt modelId="{ABC4A0B9-EE56-4FB4-82BA-A461A081A538}" type="pres">
      <dgm:prSet presAssocID="{9F4C79BF-8F5C-407E-A503-BCDD751B9B43}" presName="compNode" presStyleCnt="0"/>
      <dgm:spPr/>
    </dgm:pt>
    <dgm:pt modelId="{42DFD13F-5CBD-4AAD-A88F-F71E37839F4A}" type="pres">
      <dgm:prSet presAssocID="{9F4C79BF-8F5C-407E-A503-BCDD751B9B43}" presName="bkgdShape" presStyleLbl="node1" presStyleIdx="1" presStyleCnt="3"/>
      <dgm:spPr/>
      <dgm:t>
        <a:bodyPr/>
        <a:lstStyle/>
        <a:p>
          <a:endParaRPr lang="en-US"/>
        </a:p>
      </dgm:t>
    </dgm:pt>
    <dgm:pt modelId="{C7DDB995-3BE4-4A94-BA90-B0CAE14105A0}" type="pres">
      <dgm:prSet presAssocID="{9F4C79BF-8F5C-407E-A503-BCDD751B9B43}" presName="nodeTx" presStyleLbl="node1" presStyleIdx="1" presStyleCnt="3">
        <dgm:presLayoutVars>
          <dgm:bulletEnabled val="1"/>
        </dgm:presLayoutVars>
      </dgm:prSet>
      <dgm:spPr/>
      <dgm:t>
        <a:bodyPr/>
        <a:lstStyle/>
        <a:p>
          <a:endParaRPr lang="en-US"/>
        </a:p>
      </dgm:t>
    </dgm:pt>
    <dgm:pt modelId="{05ACB110-8C83-491F-96FE-DC8F73EB986E}" type="pres">
      <dgm:prSet presAssocID="{9F4C79BF-8F5C-407E-A503-BCDD751B9B43}" presName="invisiNode" presStyleLbl="node1" presStyleIdx="1" presStyleCnt="3"/>
      <dgm:spPr/>
    </dgm:pt>
    <dgm:pt modelId="{DAD8D93A-78E1-46E9-9365-81C2ADC977EC}" type="pres">
      <dgm:prSet presAssocID="{9F4C79BF-8F5C-407E-A503-BCDD751B9B43}" presName="imagNode" presStyleLbl="fgImgPlace1" presStyleIdx="1" presStyleCnt="3" custScaleX="90457" custScaleY="91823" custLinFactNeighborX="3378" custLinFactNeighborY="-14622"/>
      <dgm:spPr>
        <a:blipFill rotWithShape="1">
          <a:blip xmlns:r="http://schemas.openxmlformats.org/officeDocument/2006/relationships"/>
          <a:stretch>
            <a:fillRect/>
          </a:stretch>
        </a:blipFill>
      </dgm:spPr>
    </dgm:pt>
    <dgm:pt modelId="{DD3760B1-3AA2-451A-AB4A-9754A2880714}" type="pres">
      <dgm:prSet presAssocID="{A91D56DD-BBE7-4AAB-9C16-244BAEE02054}" presName="sibTrans" presStyleLbl="sibTrans2D1" presStyleIdx="0" presStyleCnt="0"/>
      <dgm:spPr/>
      <dgm:t>
        <a:bodyPr/>
        <a:lstStyle/>
        <a:p>
          <a:endParaRPr lang="en-NZ"/>
        </a:p>
      </dgm:t>
    </dgm:pt>
    <dgm:pt modelId="{387403A9-1C43-4033-A886-7060D2B23865}" type="pres">
      <dgm:prSet presAssocID="{0CBFDCA6-CD03-4F2F-9E35-1CEE42349C0D}" presName="compNode" presStyleCnt="0"/>
      <dgm:spPr/>
    </dgm:pt>
    <dgm:pt modelId="{2958A48A-6E78-4CC2-9678-6D5EFB697E6A}" type="pres">
      <dgm:prSet presAssocID="{0CBFDCA6-CD03-4F2F-9E35-1CEE42349C0D}" presName="bkgdShape" presStyleLbl="node1" presStyleIdx="2" presStyleCnt="3"/>
      <dgm:spPr/>
      <dgm:t>
        <a:bodyPr/>
        <a:lstStyle/>
        <a:p>
          <a:endParaRPr lang="en-US"/>
        </a:p>
      </dgm:t>
    </dgm:pt>
    <dgm:pt modelId="{F99DE821-A49F-4E42-BDE1-5A54149BC009}" type="pres">
      <dgm:prSet presAssocID="{0CBFDCA6-CD03-4F2F-9E35-1CEE42349C0D}" presName="nodeTx" presStyleLbl="node1" presStyleIdx="2" presStyleCnt="3">
        <dgm:presLayoutVars>
          <dgm:bulletEnabled val="1"/>
        </dgm:presLayoutVars>
      </dgm:prSet>
      <dgm:spPr/>
      <dgm:t>
        <a:bodyPr/>
        <a:lstStyle/>
        <a:p>
          <a:endParaRPr lang="en-US"/>
        </a:p>
      </dgm:t>
    </dgm:pt>
    <dgm:pt modelId="{24D402C4-0CB4-426D-8EB6-F5CD19F1FC0F}" type="pres">
      <dgm:prSet presAssocID="{0CBFDCA6-CD03-4F2F-9E35-1CEE42349C0D}" presName="invisiNode" presStyleLbl="node1" presStyleIdx="2" presStyleCnt="3"/>
      <dgm:spPr/>
    </dgm:pt>
    <dgm:pt modelId="{A252D709-533C-4C0D-95D4-34D511890F2A}" type="pres">
      <dgm:prSet presAssocID="{0CBFDCA6-CD03-4F2F-9E35-1CEE42349C0D}" presName="imagNode" presStyleLbl="fgImgPlace1" presStyleIdx="2" presStyleCnt="3" custScaleX="90457" custScaleY="91823" custLinFactNeighborX="3378" custLinFactNeighborY="-14622"/>
      <dgm:spPr>
        <a:blipFill rotWithShape="1">
          <a:blip xmlns:r="http://schemas.openxmlformats.org/officeDocument/2006/relationships"/>
          <a:stretch>
            <a:fillRect/>
          </a:stretch>
        </a:blipFill>
      </dgm:spPr>
    </dgm:pt>
  </dgm:ptLst>
  <dgm:cxnLst>
    <dgm:cxn modelId="{7063BB6A-1875-4FCF-B4DD-BFDA552875E5}" srcId="{550C6173-43B6-4144-8A28-59A6A575692B}" destId="{0CBFDCA6-CD03-4F2F-9E35-1CEE42349C0D}" srcOrd="2" destOrd="0" parTransId="{BE834C50-A3C5-469C-BE2D-72D8460A464E}" sibTransId="{5CEA5A3A-788F-4783-B7B0-2C4CAF58C42F}"/>
    <dgm:cxn modelId="{C30F7A9E-F870-46FA-93F3-EFCDD2C3EDA4}" type="presOf" srcId="{A91D56DD-BBE7-4AAB-9C16-244BAEE02054}" destId="{DD3760B1-3AA2-451A-AB4A-9754A2880714}" srcOrd="0" destOrd="0" presId="urn:microsoft.com/office/officeart/2005/8/layout/hList7"/>
    <dgm:cxn modelId="{405DF1E1-723D-46DA-9CF5-30D424492058}" srcId="{550C6173-43B6-4144-8A28-59A6A575692B}" destId="{2B366EB0-ED8F-4ACB-A7CF-5BD1027C0DDA}" srcOrd="0" destOrd="0" parTransId="{776C8FAF-7D67-496D-929A-35A7525639A0}" sibTransId="{A53DF271-9807-43B3-8DB3-CC8DF6C6FD87}"/>
    <dgm:cxn modelId="{CF6257B9-C52B-44A0-80B0-958C0FC4F25F}" type="presOf" srcId="{0CBFDCA6-CD03-4F2F-9E35-1CEE42349C0D}" destId="{2958A48A-6E78-4CC2-9678-6D5EFB697E6A}" srcOrd="0" destOrd="0" presId="urn:microsoft.com/office/officeart/2005/8/layout/hList7"/>
    <dgm:cxn modelId="{E6704909-9519-4E63-AF05-694502D16A1A}" type="presOf" srcId="{2B366EB0-ED8F-4ACB-A7CF-5BD1027C0DDA}" destId="{5B26279D-22CC-4B2B-98BB-40F1C2D36279}" srcOrd="0" destOrd="0" presId="urn:microsoft.com/office/officeart/2005/8/layout/hList7"/>
    <dgm:cxn modelId="{4C4B2B19-A318-4475-8346-4330A50604ED}" type="presOf" srcId="{9F4C79BF-8F5C-407E-A503-BCDD751B9B43}" destId="{C7DDB995-3BE4-4A94-BA90-B0CAE14105A0}" srcOrd="1" destOrd="0" presId="urn:microsoft.com/office/officeart/2005/8/layout/hList7"/>
    <dgm:cxn modelId="{A7BE2B81-C19D-4FC4-87F9-EB49A4D7F107}" type="presOf" srcId="{2B366EB0-ED8F-4ACB-A7CF-5BD1027C0DDA}" destId="{42035C50-D8BF-4F92-9485-E61353419448}" srcOrd="1" destOrd="0" presId="urn:microsoft.com/office/officeart/2005/8/layout/hList7"/>
    <dgm:cxn modelId="{8683F928-573A-41BC-BEE5-616D1DA358F5}" type="presOf" srcId="{9F4C79BF-8F5C-407E-A503-BCDD751B9B43}" destId="{42DFD13F-5CBD-4AAD-A88F-F71E37839F4A}" srcOrd="0" destOrd="0" presId="urn:microsoft.com/office/officeart/2005/8/layout/hList7"/>
    <dgm:cxn modelId="{63581FD7-F386-49E2-B813-75C2F91F2996}" srcId="{550C6173-43B6-4144-8A28-59A6A575692B}" destId="{9F4C79BF-8F5C-407E-A503-BCDD751B9B43}" srcOrd="1" destOrd="0" parTransId="{EFF06A70-15C9-4A8A-B1B4-8A6B32913F1C}" sibTransId="{A91D56DD-BBE7-4AAB-9C16-244BAEE02054}"/>
    <dgm:cxn modelId="{17F31CE5-F5BE-4EDF-8217-AB77FE50C200}" type="presOf" srcId="{550C6173-43B6-4144-8A28-59A6A575692B}" destId="{9FA46C2D-D280-4381-BBCA-D8E872AEBFEC}" srcOrd="0" destOrd="0" presId="urn:microsoft.com/office/officeart/2005/8/layout/hList7"/>
    <dgm:cxn modelId="{A01689E3-81A4-40EB-AF34-6CACBA56D1E1}" type="presOf" srcId="{0CBFDCA6-CD03-4F2F-9E35-1CEE42349C0D}" destId="{F99DE821-A49F-4E42-BDE1-5A54149BC009}" srcOrd="1" destOrd="0" presId="urn:microsoft.com/office/officeart/2005/8/layout/hList7"/>
    <dgm:cxn modelId="{54E9DF39-8FD9-45E3-98C3-971A678A8230}" type="presOf" srcId="{A53DF271-9807-43B3-8DB3-CC8DF6C6FD87}" destId="{D0F56A93-FEB8-4801-9FF1-17352D512551}" srcOrd="0" destOrd="0" presId="urn:microsoft.com/office/officeart/2005/8/layout/hList7"/>
    <dgm:cxn modelId="{85C0D2F3-9979-4E89-8700-8C97FA8F2D14}" type="presParOf" srcId="{9FA46C2D-D280-4381-BBCA-D8E872AEBFEC}" destId="{4D1326F7-3708-4A19-8C16-F42C3EEE7D1E}" srcOrd="0" destOrd="0" presId="urn:microsoft.com/office/officeart/2005/8/layout/hList7"/>
    <dgm:cxn modelId="{CE044BE0-F635-4123-93FC-6FE9F440D5D7}" type="presParOf" srcId="{9FA46C2D-D280-4381-BBCA-D8E872AEBFEC}" destId="{1A82054D-394B-416D-B7E3-D44C520A024B}" srcOrd="1" destOrd="0" presId="urn:microsoft.com/office/officeart/2005/8/layout/hList7"/>
    <dgm:cxn modelId="{C65ACA2D-6A68-42FB-B504-D540981C018F}" type="presParOf" srcId="{1A82054D-394B-416D-B7E3-D44C520A024B}" destId="{D847B0E6-FF13-453D-B239-8EE2792E3E76}" srcOrd="0" destOrd="0" presId="urn:microsoft.com/office/officeart/2005/8/layout/hList7"/>
    <dgm:cxn modelId="{6366576F-F1D6-4620-8816-6E660272CF49}" type="presParOf" srcId="{D847B0E6-FF13-453D-B239-8EE2792E3E76}" destId="{5B26279D-22CC-4B2B-98BB-40F1C2D36279}" srcOrd="0" destOrd="0" presId="urn:microsoft.com/office/officeart/2005/8/layout/hList7"/>
    <dgm:cxn modelId="{0024344C-7031-4291-8DB8-E0BAD17717F5}" type="presParOf" srcId="{D847B0E6-FF13-453D-B239-8EE2792E3E76}" destId="{42035C50-D8BF-4F92-9485-E61353419448}" srcOrd="1" destOrd="0" presId="urn:microsoft.com/office/officeart/2005/8/layout/hList7"/>
    <dgm:cxn modelId="{0ED44C75-1518-45F4-9EA2-15CC7384BA43}" type="presParOf" srcId="{D847B0E6-FF13-453D-B239-8EE2792E3E76}" destId="{DA72F815-9FDC-4C3E-806C-84E7527B11C8}" srcOrd="2" destOrd="0" presId="urn:microsoft.com/office/officeart/2005/8/layout/hList7"/>
    <dgm:cxn modelId="{49982FF1-A94B-46F1-8EDF-75365372C20D}" type="presParOf" srcId="{D847B0E6-FF13-453D-B239-8EE2792E3E76}" destId="{9CE90B99-26F4-4D67-A4A5-0F3DF545E70A}" srcOrd="3" destOrd="0" presId="urn:microsoft.com/office/officeart/2005/8/layout/hList7"/>
    <dgm:cxn modelId="{B3E37981-16C9-472E-A1DE-AF5548E0E3BF}" type="presParOf" srcId="{1A82054D-394B-416D-B7E3-D44C520A024B}" destId="{D0F56A93-FEB8-4801-9FF1-17352D512551}" srcOrd="1" destOrd="0" presId="urn:microsoft.com/office/officeart/2005/8/layout/hList7"/>
    <dgm:cxn modelId="{B78C26BE-E83C-4F0A-8D41-947A624BB471}" type="presParOf" srcId="{1A82054D-394B-416D-B7E3-D44C520A024B}" destId="{ABC4A0B9-EE56-4FB4-82BA-A461A081A538}" srcOrd="2" destOrd="0" presId="urn:microsoft.com/office/officeart/2005/8/layout/hList7"/>
    <dgm:cxn modelId="{50A249B9-D488-463F-90FD-E0A512268D8C}" type="presParOf" srcId="{ABC4A0B9-EE56-4FB4-82BA-A461A081A538}" destId="{42DFD13F-5CBD-4AAD-A88F-F71E37839F4A}" srcOrd="0" destOrd="0" presId="urn:microsoft.com/office/officeart/2005/8/layout/hList7"/>
    <dgm:cxn modelId="{A3F2A234-FF57-4CA1-9F17-639864FF38DF}" type="presParOf" srcId="{ABC4A0B9-EE56-4FB4-82BA-A461A081A538}" destId="{C7DDB995-3BE4-4A94-BA90-B0CAE14105A0}" srcOrd="1" destOrd="0" presId="urn:microsoft.com/office/officeart/2005/8/layout/hList7"/>
    <dgm:cxn modelId="{3B622D3F-B086-47B1-9EB2-E8A3C78B82E6}" type="presParOf" srcId="{ABC4A0B9-EE56-4FB4-82BA-A461A081A538}" destId="{05ACB110-8C83-491F-96FE-DC8F73EB986E}" srcOrd="2" destOrd="0" presId="urn:microsoft.com/office/officeart/2005/8/layout/hList7"/>
    <dgm:cxn modelId="{6AB879E0-6576-4768-8700-FBD5E6714ADF}" type="presParOf" srcId="{ABC4A0B9-EE56-4FB4-82BA-A461A081A538}" destId="{DAD8D93A-78E1-46E9-9365-81C2ADC977EC}" srcOrd="3" destOrd="0" presId="urn:microsoft.com/office/officeart/2005/8/layout/hList7"/>
    <dgm:cxn modelId="{B72CB921-D317-42AB-A558-9B26B9C511A8}" type="presParOf" srcId="{1A82054D-394B-416D-B7E3-D44C520A024B}" destId="{DD3760B1-3AA2-451A-AB4A-9754A2880714}" srcOrd="3" destOrd="0" presId="urn:microsoft.com/office/officeart/2005/8/layout/hList7"/>
    <dgm:cxn modelId="{4A736017-E3CB-4148-95F3-28341369D3C7}" type="presParOf" srcId="{1A82054D-394B-416D-B7E3-D44C520A024B}" destId="{387403A9-1C43-4033-A886-7060D2B23865}" srcOrd="4" destOrd="0" presId="urn:microsoft.com/office/officeart/2005/8/layout/hList7"/>
    <dgm:cxn modelId="{3E5A6FF1-DBB7-46AF-B167-F3B41AFE38D1}" type="presParOf" srcId="{387403A9-1C43-4033-A886-7060D2B23865}" destId="{2958A48A-6E78-4CC2-9678-6D5EFB697E6A}" srcOrd="0" destOrd="0" presId="urn:microsoft.com/office/officeart/2005/8/layout/hList7"/>
    <dgm:cxn modelId="{F6061F6F-42E3-46FA-966E-A3401758B2B6}" type="presParOf" srcId="{387403A9-1C43-4033-A886-7060D2B23865}" destId="{F99DE821-A49F-4E42-BDE1-5A54149BC009}" srcOrd="1" destOrd="0" presId="urn:microsoft.com/office/officeart/2005/8/layout/hList7"/>
    <dgm:cxn modelId="{BC2DB323-CA3E-4146-A583-9A7AC427C587}" type="presParOf" srcId="{387403A9-1C43-4033-A886-7060D2B23865}" destId="{24D402C4-0CB4-426D-8EB6-F5CD19F1FC0F}" srcOrd="2" destOrd="0" presId="urn:microsoft.com/office/officeart/2005/8/layout/hList7"/>
    <dgm:cxn modelId="{929C020C-E82C-4842-ACAE-F89B50A68180}" type="presParOf" srcId="{387403A9-1C43-4033-A886-7060D2B23865}" destId="{A252D709-533C-4C0D-95D4-34D511890F2A}"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50C6173-43B6-4144-8A28-59A6A575692B}" type="doc">
      <dgm:prSet loTypeId="urn:microsoft.com/office/officeart/2005/8/layout/hList7" loCatId="list" qsTypeId="urn:microsoft.com/office/officeart/2005/8/quickstyle/simple1" qsCatId="simple" csTypeId="urn:microsoft.com/office/officeart/2005/8/colors/colorful3" csCatId="colorful" phldr="1"/>
      <dgm:spPr/>
    </dgm:pt>
    <dgm:pt modelId="{9F4C79BF-8F5C-407E-A503-BCDD751B9B43}">
      <dgm:prSet phldrT="[Text]" custT="1"/>
      <dgm:spPr/>
      <dgm:t>
        <a:bodyPr/>
        <a:lstStyle/>
        <a:p>
          <a:endParaRPr lang="en-US" sz="2100" dirty="0" smtClean="0">
            <a:latin typeface="Arial Narrow" panose="020B0606020202030204" pitchFamily="34" charset="0"/>
          </a:endParaRPr>
        </a:p>
        <a:p>
          <a:r>
            <a:rPr lang="en-US" sz="2100" dirty="0" smtClean="0">
              <a:latin typeface="Arial Narrow" panose="020B0606020202030204" pitchFamily="34" charset="0"/>
            </a:rPr>
            <a:t> While there is increasing acceptance of disabled people’s right to have employment just like everyone else, the extent to which such right is fulfilled is measured using an entirely different standard that often focuses on the in-ability rather than the ability to fulfill and deliver assigned tasks.    </a:t>
          </a:r>
          <a:endParaRPr lang="en-US" sz="2100" dirty="0"/>
        </a:p>
      </dgm:t>
    </dgm:pt>
    <dgm:pt modelId="{EFF06A70-15C9-4A8A-B1B4-8A6B32913F1C}" type="parTrans" cxnId="{63581FD7-F386-49E2-B813-75C2F91F2996}">
      <dgm:prSet/>
      <dgm:spPr/>
      <dgm:t>
        <a:bodyPr/>
        <a:lstStyle/>
        <a:p>
          <a:endParaRPr lang="en-US"/>
        </a:p>
      </dgm:t>
    </dgm:pt>
    <dgm:pt modelId="{A91D56DD-BBE7-4AAB-9C16-244BAEE02054}" type="sibTrans" cxnId="{63581FD7-F386-49E2-B813-75C2F91F2996}">
      <dgm:prSet/>
      <dgm:spPr/>
      <dgm:t>
        <a:bodyPr/>
        <a:lstStyle/>
        <a:p>
          <a:endParaRPr lang="en-US"/>
        </a:p>
      </dgm:t>
    </dgm:pt>
    <dgm:pt modelId="{0CBFDCA6-CD03-4F2F-9E35-1CEE42349C0D}">
      <dgm:prSet phldrT="[Text]" custT="1"/>
      <dgm:spPr/>
      <dgm:t>
        <a:bodyPr/>
        <a:lstStyle/>
        <a:p>
          <a:endParaRPr lang="en-US" sz="2100" dirty="0" smtClean="0">
            <a:latin typeface="Arial Narrow" panose="020B0606020202030204" pitchFamily="34" charset="0"/>
          </a:endParaRPr>
        </a:p>
        <a:p>
          <a:r>
            <a:rPr lang="en-US" sz="2100" dirty="0" smtClean="0">
              <a:latin typeface="Arial Narrow" panose="020B0606020202030204" pitchFamily="34" charset="0"/>
            </a:rPr>
            <a:t>This is unacceptable given that the UN-CRPD provides the opportunity for policy makers, people with disabilities and their families, service providers, employers and unionists to think differently about employment, including the outcomes to be achieved and how these will be measured.</a:t>
          </a:r>
          <a:endParaRPr lang="en-US" sz="2100" dirty="0">
            <a:latin typeface="Arial Narrow" panose="020B0606020202030204" pitchFamily="34" charset="0"/>
          </a:endParaRPr>
        </a:p>
      </dgm:t>
    </dgm:pt>
    <dgm:pt modelId="{BE834C50-A3C5-469C-BE2D-72D8460A464E}" type="parTrans" cxnId="{7063BB6A-1875-4FCF-B4DD-BFDA552875E5}">
      <dgm:prSet/>
      <dgm:spPr/>
      <dgm:t>
        <a:bodyPr/>
        <a:lstStyle/>
        <a:p>
          <a:endParaRPr lang="en-US"/>
        </a:p>
      </dgm:t>
    </dgm:pt>
    <dgm:pt modelId="{5CEA5A3A-788F-4783-B7B0-2C4CAF58C42F}" type="sibTrans" cxnId="{7063BB6A-1875-4FCF-B4DD-BFDA552875E5}">
      <dgm:prSet/>
      <dgm:spPr/>
      <dgm:t>
        <a:bodyPr/>
        <a:lstStyle/>
        <a:p>
          <a:endParaRPr lang="en-US"/>
        </a:p>
      </dgm:t>
    </dgm:pt>
    <dgm:pt modelId="{9FA46C2D-D280-4381-BBCA-D8E872AEBFEC}" type="pres">
      <dgm:prSet presAssocID="{550C6173-43B6-4144-8A28-59A6A575692B}" presName="Name0" presStyleCnt="0">
        <dgm:presLayoutVars>
          <dgm:dir/>
          <dgm:resizeHandles val="exact"/>
        </dgm:presLayoutVars>
      </dgm:prSet>
      <dgm:spPr/>
    </dgm:pt>
    <dgm:pt modelId="{4D1326F7-3708-4A19-8C16-F42C3EEE7D1E}" type="pres">
      <dgm:prSet presAssocID="{550C6173-43B6-4144-8A28-59A6A575692B}" presName="fgShape" presStyleLbl="fgShp" presStyleIdx="0" presStyleCnt="1" custScaleX="90457" custScaleY="80659" custLinFactNeighborX="541" custLinFactNeighborY="35621"/>
      <dgm:spPr/>
    </dgm:pt>
    <dgm:pt modelId="{1A82054D-394B-416D-B7E3-D44C520A024B}" type="pres">
      <dgm:prSet presAssocID="{550C6173-43B6-4144-8A28-59A6A575692B}" presName="linComp" presStyleCnt="0"/>
      <dgm:spPr/>
    </dgm:pt>
    <dgm:pt modelId="{ABC4A0B9-EE56-4FB4-82BA-A461A081A538}" type="pres">
      <dgm:prSet presAssocID="{9F4C79BF-8F5C-407E-A503-BCDD751B9B43}" presName="compNode" presStyleCnt="0"/>
      <dgm:spPr/>
    </dgm:pt>
    <dgm:pt modelId="{42DFD13F-5CBD-4AAD-A88F-F71E37839F4A}" type="pres">
      <dgm:prSet presAssocID="{9F4C79BF-8F5C-407E-A503-BCDD751B9B43}" presName="bkgdShape" presStyleLbl="node1" presStyleIdx="0" presStyleCnt="2"/>
      <dgm:spPr/>
      <dgm:t>
        <a:bodyPr/>
        <a:lstStyle/>
        <a:p>
          <a:endParaRPr lang="en-US"/>
        </a:p>
      </dgm:t>
    </dgm:pt>
    <dgm:pt modelId="{C7DDB995-3BE4-4A94-BA90-B0CAE14105A0}" type="pres">
      <dgm:prSet presAssocID="{9F4C79BF-8F5C-407E-A503-BCDD751B9B43}" presName="nodeTx" presStyleLbl="node1" presStyleIdx="0" presStyleCnt="2">
        <dgm:presLayoutVars>
          <dgm:bulletEnabled val="1"/>
        </dgm:presLayoutVars>
      </dgm:prSet>
      <dgm:spPr/>
      <dgm:t>
        <a:bodyPr/>
        <a:lstStyle/>
        <a:p>
          <a:endParaRPr lang="en-US"/>
        </a:p>
      </dgm:t>
    </dgm:pt>
    <dgm:pt modelId="{05ACB110-8C83-491F-96FE-DC8F73EB986E}" type="pres">
      <dgm:prSet presAssocID="{9F4C79BF-8F5C-407E-A503-BCDD751B9B43}" presName="invisiNode" presStyleLbl="node1" presStyleIdx="0" presStyleCnt="2"/>
      <dgm:spPr/>
    </dgm:pt>
    <dgm:pt modelId="{DAD8D93A-78E1-46E9-9365-81C2ADC977EC}" type="pres">
      <dgm:prSet presAssocID="{9F4C79BF-8F5C-407E-A503-BCDD751B9B43}" presName="imagNode" presStyleLbl="fgImgPlace1" presStyleIdx="0" presStyleCnt="2" custScaleX="123732" custScaleY="115434" custLinFactNeighborX="-4223" custLinFactNeighborY="-1955"/>
      <dgm:spPr>
        <a:blipFill rotWithShape="1">
          <a:blip xmlns:r="http://schemas.openxmlformats.org/officeDocument/2006/relationships"/>
          <a:stretch>
            <a:fillRect/>
          </a:stretch>
        </a:blipFill>
      </dgm:spPr>
    </dgm:pt>
    <dgm:pt modelId="{DD3760B1-3AA2-451A-AB4A-9754A2880714}" type="pres">
      <dgm:prSet presAssocID="{A91D56DD-BBE7-4AAB-9C16-244BAEE02054}" presName="sibTrans" presStyleLbl="sibTrans2D1" presStyleIdx="0" presStyleCnt="0"/>
      <dgm:spPr/>
      <dgm:t>
        <a:bodyPr/>
        <a:lstStyle/>
        <a:p>
          <a:endParaRPr lang="en-NZ"/>
        </a:p>
      </dgm:t>
    </dgm:pt>
    <dgm:pt modelId="{387403A9-1C43-4033-A886-7060D2B23865}" type="pres">
      <dgm:prSet presAssocID="{0CBFDCA6-CD03-4F2F-9E35-1CEE42349C0D}" presName="compNode" presStyleCnt="0"/>
      <dgm:spPr/>
    </dgm:pt>
    <dgm:pt modelId="{2958A48A-6E78-4CC2-9678-6D5EFB697E6A}" type="pres">
      <dgm:prSet presAssocID="{0CBFDCA6-CD03-4F2F-9E35-1CEE42349C0D}" presName="bkgdShape" presStyleLbl="node1" presStyleIdx="1" presStyleCnt="2"/>
      <dgm:spPr/>
      <dgm:t>
        <a:bodyPr/>
        <a:lstStyle/>
        <a:p>
          <a:endParaRPr lang="en-US"/>
        </a:p>
      </dgm:t>
    </dgm:pt>
    <dgm:pt modelId="{F99DE821-A49F-4E42-BDE1-5A54149BC009}" type="pres">
      <dgm:prSet presAssocID="{0CBFDCA6-CD03-4F2F-9E35-1CEE42349C0D}" presName="nodeTx" presStyleLbl="node1" presStyleIdx="1" presStyleCnt="2">
        <dgm:presLayoutVars>
          <dgm:bulletEnabled val="1"/>
        </dgm:presLayoutVars>
      </dgm:prSet>
      <dgm:spPr/>
      <dgm:t>
        <a:bodyPr/>
        <a:lstStyle/>
        <a:p>
          <a:endParaRPr lang="en-US"/>
        </a:p>
      </dgm:t>
    </dgm:pt>
    <dgm:pt modelId="{24D402C4-0CB4-426D-8EB6-F5CD19F1FC0F}" type="pres">
      <dgm:prSet presAssocID="{0CBFDCA6-CD03-4F2F-9E35-1CEE42349C0D}" presName="invisiNode" presStyleLbl="node1" presStyleIdx="1" presStyleCnt="2"/>
      <dgm:spPr/>
    </dgm:pt>
    <dgm:pt modelId="{A252D709-533C-4C0D-95D4-34D511890F2A}" type="pres">
      <dgm:prSet presAssocID="{0CBFDCA6-CD03-4F2F-9E35-1CEE42349C0D}" presName="imagNode" presStyleLbl="fgImgPlace1" presStyleIdx="1" presStyleCnt="2" custScaleX="114420" custScaleY="110170" custLinFactNeighborY="-3545"/>
      <dgm:spPr>
        <a:blipFill rotWithShape="1">
          <a:blip xmlns:r="http://schemas.openxmlformats.org/officeDocument/2006/relationships" r:embed="rId1"/>
          <a:stretch>
            <a:fillRect/>
          </a:stretch>
        </a:blipFill>
      </dgm:spPr>
    </dgm:pt>
  </dgm:ptLst>
  <dgm:cxnLst>
    <dgm:cxn modelId="{7063BB6A-1875-4FCF-B4DD-BFDA552875E5}" srcId="{550C6173-43B6-4144-8A28-59A6A575692B}" destId="{0CBFDCA6-CD03-4F2F-9E35-1CEE42349C0D}" srcOrd="1" destOrd="0" parTransId="{BE834C50-A3C5-469C-BE2D-72D8460A464E}" sibTransId="{5CEA5A3A-788F-4783-B7B0-2C4CAF58C42F}"/>
    <dgm:cxn modelId="{EA40B56C-EB0F-434C-8D20-5DF386996665}" type="presOf" srcId="{0CBFDCA6-CD03-4F2F-9E35-1CEE42349C0D}" destId="{2958A48A-6E78-4CC2-9678-6D5EFB697E6A}" srcOrd="0" destOrd="0" presId="urn:microsoft.com/office/officeart/2005/8/layout/hList7"/>
    <dgm:cxn modelId="{63581FD7-F386-49E2-B813-75C2F91F2996}" srcId="{550C6173-43B6-4144-8A28-59A6A575692B}" destId="{9F4C79BF-8F5C-407E-A503-BCDD751B9B43}" srcOrd="0" destOrd="0" parTransId="{EFF06A70-15C9-4A8A-B1B4-8A6B32913F1C}" sibTransId="{A91D56DD-BBE7-4AAB-9C16-244BAEE02054}"/>
    <dgm:cxn modelId="{A714631B-B472-407F-888D-125EE21901AC}" type="presOf" srcId="{A91D56DD-BBE7-4AAB-9C16-244BAEE02054}" destId="{DD3760B1-3AA2-451A-AB4A-9754A2880714}" srcOrd="0" destOrd="0" presId="urn:microsoft.com/office/officeart/2005/8/layout/hList7"/>
    <dgm:cxn modelId="{040451B3-1E40-4C2F-B734-CDEF65DCC305}" type="presOf" srcId="{9F4C79BF-8F5C-407E-A503-BCDD751B9B43}" destId="{C7DDB995-3BE4-4A94-BA90-B0CAE14105A0}" srcOrd="1" destOrd="0" presId="urn:microsoft.com/office/officeart/2005/8/layout/hList7"/>
    <dgm:cxn modelId="{0A320580-4606-450B-9917-12A308515663}" type="presOf" srcId="{550C6173-43B6-4144-8A28-59A6A575692B}" destId="{9FA46C2D-D280-4381-BBCA-D8E872AEBFEC}" srcOrd="0" destOrd="0" presId="urn:microsoft.com/office/officeart/2005/8/layout/hList7"/>
    <dgm:cxn modelId="{FDC7F454-5AF2-49E3-8C12-D743752912CA}" type="presOf" srcId="{0CBFDCA6-CD03-4F2F-9E35-1CEE42349C0D}" destId="{F99DE821-A49F-4E42-BDE1-5A54149BC009}" srcOrd="1" destOrd="0" presId="urn:microsoft.com/office/officeart/2005/8/layout/hList7"/>
    <dgm:cxn modelId="{09AA44AA-5A62-40F6-B6CC-45BAEEF5BFB4}" type="presOf" srcId="{9F4C79BF-8F5C-407E-A503-BCDD751B9B43}" destId="{42DFD13F-5CBD-4AAD-A88F-F71E37839F4A}" srcOrd="0" destOrd="0" presId="urn:microsoft.com/office/officeart/2005/8/layout/hList7"/>
    <dgm:cxn modelId="{5DB9055B-018C-4235-BB01-E7520B0EBD9A}" type="presParOf" srcId="{9FA46C2D-D280-4381-BBCA-D8E872AEBFEC}" destId="{4D1326F7-3708-4A19-8C16-F42C3EEE7D1E}" srcOrd="0" destOrd="0" presId="urn:microsoft.com/office/officeart/2005/8/layout/hList7"/>
    <dgm:cxn modelId="{D1335896-EEBD-4276-A394-F45504C1A53B}" type="presParOf" srcId="{9FA46C2D-D280-4381-BBCA-D8E872AEBFEC}" destId="{1A82054D-394B-416D-B7E3-D44C520A024B}" srcOrd="1" destOrd="0" presId="urn:microsoft.com/office/officeart/2005/8/layout/hList7"/>
    <dgm:cxn modelId="{036C6255-02D6-40CD-8A33-05FD77F69FFC}" type="presParOf" srcId="{1A82054D-394B-416D-B7E3-D44C520A024B}" destId="{ABC4A0B9-EE56-4FB4-82BA-A461A081A538}" srcOrd="0" destOrd="0" presId="urn:microsoft.com/office/officeart/2005/8/layout/hList7"/>
    <dgm:cxn modelId="{0F644685-5473-43F7-8E50-03A132ECEC68}" type="presParOf" srcId="{ABC4A0B9-EE56-4FB4-82BA-A461A081A538}" destId="{42DFD13F-5CBD-4AAD-A88F-F71E37839F4A}" srcOrd="0" destOrd="0" presId="urn:microsoft.com/office/officeart/2005/8/layout/hList7"/>
    <dgm:cxn modelId="{8FC0CC94-B938-4D36-9387-D3858FEA0CF6}" type="presParOf" srcId="{ABC4A0B9-EE56-4FB4-82BA-A461A081A538}" destId="{C7DDB995-3BE4-4A94-BA90-B0CAE14105A0}" srcOrd="1" destOrd="0" presId="urn:microsoft.com/office/officeart/2005/8/layout/hList7"/>
    <dgm:cxn modelId="{087E9055-42DF-410D-A01A-C18DDF3CC039}" type="presParOf" srcId="{ABC4A0B9-EE56-4FB4-82BA-A461A081A538}" destId="{05ACB110-8C83-491F-96FE-DC8F73EB986E}" srcOrd="2" destOrd="0" presId="urn:microsoft.com/office/officeart/2005/8/layout/hList7"/>
    <dgm:cxn modelId="{1243A45F-4A09-4249-B553-C3BC6A914ECA}" type="presParOf" srcId="{ABC4A0B9-EE56-4FB4-82BA-A461A081A538}" destId="{DAD8D93A-78E1-46E9-9365-81C2ADC977EC}" srcOrd="3" destOrd="0" presId="urn:microsoft.com/office/officeart/2005/8/layout/hList7"/>
    <dgm:cxn modelId="{44BC2A97-FFE1-47E0-B7A5-CC5873C544BF}" type="presParOf" srcId="{1A82054D-394B-416D-B7E3-D44C520A024B}" destId="{DD3760B1-3AA2-451A-AB4A-9754A2880714}" srcOrd="1" destOrd="0" presId="urn:microsoft.com/office/officeart/2005/8/layout/hList7"/>
    <dgm:cxn modelId="{ECBB07B1-9D8F-4E4B-A0DE-2EC55221B3C9}" type="presParOf" srcId="{1A82054D-394B-416D-B7E3-D44C520A024B}" destId="{387403A9-1C43-4033-A886-7060D2B23865}" srcOrd="2" destOrd="0" presId="urn:microsoft.com/office/officeart/2005/8/layout/hList7"/>
    <dgm:cxn modelId="{DE3E5586-1C17-47B5-8064-7E6ADA0BFE80}" type="presParOf" srcId="{387403A9-1C43-4033-A886-7060D2B23865}" destId="{2958A48A-6E78-4CC2-9678-6D5EFB697E6A}" srcOrd="0" destOrd="0" presId="urn:microsoft.com/office/officeart/2005/8/layout/hList7"/>
    <dgm:cxn modelId="{8D08C88A-6101-478A-9577-5BC4879594FC}" type="presParOf" srcId="{387403A9-1C43-4033-A886-7060D2B23865}" destId="{F99DE821-A49F-4E42-BDE1-5A54149BC009}" srcOrd="1" destOrd="0" presId="urn:microsoft.com/office/officeart/2005/8/layout/hList7"/>
    <dgm:cxn modelId="{88F3E4DF-EF4C-43F8-A1F6-2018AD9FBF5A}" type="presParOf" srcId="{387403A9-1C43-4033-A886-7060D2B23865}" destId="{24D402C4-0CB4-426D-8EB6-F5CD19F1FC0F}" srcOrd="2" destOrd="0" presId="urn:microsoft.com/office/officeart/2005/8/layout/hList7"/>
    <dgm:cxn modelId="{1F50D830-184F-4040-997D-3083DC30301F}" type="presParOf" srcId="{387403A9-1C43-4033-A886-7060D2B23865}" destId="{A252D709-533C-4C0D-95D4-34D511890F2A}"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DFFDC4-8A6B-4912-831A-03CEA5BBD0C9}">
      <dsp:nvSpPr>
        <dsp:cNvPr id="0" name=""/>
        <dsp:cNvSpPr/>
      </dsp:nvSpPr>
      <dsp:spPr>
        <a:xfrm>
          <a:off x="0" y="0"/>
          <a:ext cx="10470523" cy="2022627"/>
        </a:xfrm>
        <a:prstGeom prst="roundRect">
          <a:avLst>
            <a:gd name="adj" fmla="val 10000"/>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C0BD7C-7DA4-4689-8FCC-BB9F9A5EDFD1}">
      <dsp:nvSpPr>
        <dsp:cNvPr id="0" name=""/>
        <dsp:cNvSpPr/>
      </dsp:nvSpPr>
      <dsp:spPr>
        <a:xfrm>
          <a:off x="314115" y="269683"/>
          <a:ext cx="3075716" cy="148325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33E08A-1673-43E1-BCC0-11E6EDBE1D7C}">
      <dsp:nvSpPr>
        <dsp:cNvPr id="0" name=""/>
        <dsp:cNvSpPr/>
      </dsp:nvSpPr>
      <dsp:spPr>
        <a:xfrm rot="10800000">
          <a:off x="314115" y="2022627"/>
          <a:ext cx="3075716" cy="2472099"/>
        </a:xfrm>
        <a:prstGeom prst="round2SameRect">
          <a:avLst>
            <a:gd name="adj1" fmla="val 10500"/>
            <a:gd name="adj2" fmla="val 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t" anchorCtr="0">
          <a:noAutofit/>
        </a:bodyPr>
        <a:lstStyle/>
        <a:p>
          <a:pPr lvl="0" algn="ctr" defTabSz="977900">
            <a:lnSpc>
              <a:spcPct val="90000"/>
            </a:lnSpc>
            <a:spcBef>
              <a:spcPct val="0"/>
            </a:spcBef>
            <a:spcAft>
              <a:spcPct val="35000"/>
            </a:spcAft>
          </a:pPr>
          <a:r>
            <a:rPr lang="en-US" sz="2200" kern="1200" dirty="0" smtClean="0">
              <a:latin typeface="Arial Narrow" panose="020B0606020202030204" pitchFamily="34" charset="0"/>
            </a:rPr>
            <a:t>Whether at home within their patriarchal families where boys and men are accorded greater value than girls and women, in the work place, in school, or just anywhere and everywhere</a:t>
          </a:r>
          <a:endParaRPr lang="en-US" sz="2200" kern="1200" dirty="0">
            <a:latin typeface="Arial Narrow" panose="020B0606020202030204" pitchFamily="34" charset="0"/>
          </a:endParaRPr>
        </a:p>
      </dsp:txBody>
      <dsp:txXfrm rot="10800000">
        <a:off x="390141" y="2022627"/>
        <a:ext cx="2923664" cy="2396073"/>
      </dsp:txXfrm>
    </dsp:sp>
    <dsp:sp modelId="{ECAA971F-82C5-4DB9-A30D-9554A79BEAFB}">
      <dsp:nvSpPr>
        <dsp:cNvPr id="0" name=""/>
        <dsp:cNvSpPr/>
      </dsp:nvSpPr>
      <dsp:spPr>
        <a:xfrm>
          <a:off x="3697403" y="269683"/>
          <a:ext cx="3075716" cy="1483259"/>
        </a:xfrm>
        <a:prstGeom prst="roundRect">
          <a:avLst>
            <a:gd name="adj" fmla="val 10000"/>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6572D8-C640-49FA-B2FF-70D475178354}">
      <dsp:nvSpPr>
        <dsp:cNvPr id="0" name=""/>
        <dsp:cNvSpPr/>
      </dsp:nvSpPr>
      <dsp:spPr>
        <a:xfrm rot="10800000">
          <a:off x="3697403" y="2022627"/>
          <a:ext cx="3075716" cy="2472099"/>
        </a:xfrm>
        <a:prstGeom prst="round2SameRect">
          <a:avLst>
            <a:gd name="adj1" fmla="val 10500"/>
            <a:gd name="adj2" fmla="val 0"/>
          </a:avLst>
        </a:prstGeom>
        <a:solidFill>
          <a:schemeClr val="accent5">
            <a:hueOff val="-4990872"/>
            <a:satOff val="-7727"/>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en-US" sz="2400" kern="1200" dirty="0" smtClean="0">
              <a:latin typeface="Arial Narrow" panose="020B0606020202030204" pitchFamily="34" charset="0"/>
            </a:rPr>
            <a:t>Until recently, we did not enjoy the same rights nor duties and responsibilities as our male counterparts do. </a:t>
          </a:r>
          <a:endParaRPr lang="en-US" sz="2400" kern="1200" dirty="0">
            <a:latin typeface="Arial Narrow" panose="020B0606020202030204" pitchFamily="34" charset="0"/>
          </a:endParaRPr>
        </a:p>
      </dsp:txBody>
      <dsp:txXfrm rot="10800000">
        <a:off x="3773429" y="2022627"/>
        <a:ext cx="2923664" cy="2396073"/>
      </dsp:txXfrm>
    </dsp:sp>
    <dsp:sp modelId="{85C499F1-B067-46C9-9278-F8765EECEA87}">
      <dsp:nvSpPr>
        <dsp:cNvPr id="0" name=""/>
        <dsp:cNvSpPr/>
      </dsp:nvSpPr>
      <dsp:spPr>
        <a:xfrm>
          <a:off x="7080691" y="269683"/>
          <a:ext cx="3075716" cy="1483259"/>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64D9DC-6E80-4C67-84B2-128FE2191AD0}">
      <dsp:nvSpPr>
        <dsp:cNvPr id="0" name=""/>
        <dsp:cNvSpPr/>
      </dsp:nvSpPr>
      <dsp:spPr>
        <a:xfrm rot="10800000">
          <a:off x="7080691" y="2022627"/>
          <a:ext cx="3075716" cy="2472099"/>
        </a:xfrm>
        <a:prstGeom prst="round2SameRect">
          <a:avLst>
            <a:gd name="adj1" fmla="val 10500"/>
            <a:gd name="adj2" fmla="val 0"/>
          </a:avLst>
        </a:prstGeom>
        <a:solidFill>
          <a:schemeClr val="accent5">
            <a:hueOff val="-9981745"/>
            <a:satOff val="-15454"/>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kern="1200" dirty="0" smtClean="0">
              <a:latin typeface="Arial Narrow" panose="020B0606020202030204" pitchFamily="34" charset="0"/>
            </a:rPr>
            <a:t>We were often referred to as the “weaker” sex – weak, fragile, indecisive, dependent – and all other kinds of adjectives to denote weakness. This is the case for women in general.</a:t>
          </a:r>
          <a:endParaRPr lang="en-US" sz="2000" kern="1200" dirty="0">
            <a:latin typeface="Arial Narrow" panose="020B0606020202030204" pitchFamily="34" charset="0"/>
          </a:endParaRPr>
        </a:p>
      </dsp:txBody>
      <dsp:txXfrm rot="10800000">
        <a:off x="7156717" y="2022627"/>
        <a:ext cx="2923664" cy="23960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6098A-E1CA-4885-8B47-18687FF6A06E}">
      <dsp:nvSpPr>
        <dsp:cNvPr id="0" name=""/>
        <dsp:cNvSpPr/>
      </dsp:nvSpPr>
      <dsp:spPr>
        <a:xfrm>
          <a:off x="2347924" y="421895"/>
          <a:ext cx="1878728" cy="1896107"/>
        </a:xfrm>
        <a:prstGeom prst="ellipse">
          <a:avLst/>
        </a:prstGeom>
        <a:blipFill rotWithShape="0">
          <a:blip xmlns:r="http://schemas.openxmlformats.org/officeDocument/2006/relationships" r:embed="rId1"/>
          <a:stretch>
            <a:fillRect/>
          </a:stretch>
        </a:blipFill>
        <a:ln w="1905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smtClean="0"/>
        </a:p>
        <a:p>
          <a:pPr lvl="0" algn="ctr" defTabSz="1200150">
            <a:lnSpc>
              <a:spcPct val="90000"/>
            </a:lnSpc>
            <a:spcBef>
              <a:spcPct val="0"/>
            </a:spcBef>
            <a:spcAft>
              <a:spcPct val="35000"/>
            </a:spcAft>
          </a:pPr>
          <a:endParaRPr lang="en-US" sz="2700" kern="1200" smtClean="0"/>
        </a:p>
        <a:p>
          <a:pPr lvl="0" algn="ctr" defTabSz="1200150">
            <a:lnSpc>
              <a:spcPct val="90000"/>
            </a:lnSpc>
            <a:spcBef>
              <a:spcPct val="0"/>
            </a:spcBef>
            <a:spcAft>
              <a:spcPct val="35000"/>
            </a:spcAft>
          </a:pPr>
          <a:endParaRPr lang="en-US" sz="2700" kern="1200" dirty="0"/>
        </a:p>
      </dsp:txBody>
      <dsp:txXfrm>
        <a:off x="2623057" y="699573"/>
        <a:ext cx="1328462" cy="1340751"/>
      </dsp:txXfrm>
    </dsp:sp>
    <dsp:sp modelId="{295BE2B0-0C91-49A9-A923-04F4888B1AC3}">
      <dsp:nvSpPr>
        <dsp:cNvPr id="0" name=""/>
        <dsp:cNvSpPr/>
      </dsp:nvSpPr>
      <dsp:spPr>
        <a:xfrm rot="3600000">
          <a:off x="4348132" y="2303276"/>
          <a:ext cx="952106" cy="82961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4410353" y="2361428"/>
        <a:ext cx="703223" cy="497766"/>
      </dsp:txXfrm>
    </dsp:sp>
    <dsp:sp modelId="{C3B4E347-EBE8-4E2E-B92F-1106E7C6226A}">
      <dsp:nvSpPr>
        <dsp:cNvPr id="0" name=""/>
        <dsp:cNvSpPr/>
      </dsp:nvSpPr>
      <dsp:spPr>
        <a:xfrm>
          <a:off x="4191997" y="3615923"/>
          <a:ext cx="1878728" cy="1896107"/>
        </a:xfrm>
        <a:prstGeom prst="ellipse">
          <a:avLst/>
        </a:prstGeom>
        <a:blipFill rotWithShape="0">
          <a:blip xmlns:r="http://schemas.openxmlformats.org/officeDocument/2006/relationships" r:embed="rId2"/>
          <a:stretch>
            <a:fillRect/>
          </a:stretch>
        </a:blipFill>
        <a:ln w="1905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dirty="0"/>
        </a:p>
      </dsp:txBody>
      <dsp:txXfrm>
        <a:off x="4467130" y="3893601"/>
        <a:ext cx="1328462" cy="1340751"/>
      </dsp:txXfrm>
    </dsp:sp>
    <dsp:sp modelId="{EF071A65-9397-40C3-BD19-A2CD8835E306}">
      <dsp:nvSpPr>
        <dsp:cNvPr id="0" name=""/>
        <dsp:cNvSpPr/>
      </dsp:nvSpPr>
      <dsp:spPr>
        <a:xfrm rot="10800000">
          <a:off x="2620983" y="4861052"/>
          <a:ext cx="958991" cy="829610"/>
        </a:xfrm>
        <a:prstGeom prst="rightArrow">
          <a:avLst>
            <a:gd name="adj1" fmla="val 60000"/>
            <a:gd name="adj2" fmla="val 50000"/>
          </a:avLst>
        </a:prstGeom>
        <a:solidFill>
          <a:schemeClr val="accent2">
            <a:hueOff val="1373170"/>
            <a:satOff val="-24404"/>
            <a:lumOff val="78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10800000">
        <a:off x="2869866" y="5026974"/>
        <a:ext cx="710108" cy="497766"/>
      </dsp:txXfrm>
    </dsp:sp>
    <dsp:sp modelId="{2AD2B01D-277F-45AF-A5E8-63B543F1A9DF}">
      <dsp:nvSpPr>
        <dsp:cNvPr id="0" name=""/>
        <dsp:cNvSpPr/>
      </dsp:nvSpPr>
      <dsp:spPr>
        <a:xfrm>
          <a:off x="503851" y="3615923"/>
          <a:ext cx="1878728" cy="1896107"/>
        </a:xfrm>
        <a:prstGeom prst="ellipse">
          <a:avLst/>
        </a:prstGeom>
        <a:blipFill rotWithShape="0">
          <a:blip xmlns:r="http://schemas.openxmlformats.org/officeDocument/2006/relationships" r:embed="rId3"/>
          <a:stretch>
            <a:fillRect/>
          </a:stretch>
        </a:blipFill>
        <a:ln w="1905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dirty="0"/>
        </a:p>
      </dsp:txBody>
      <dsp:txXfrm>
        <a:off x="778984" y="3893601"/>
        <a:ext cx="1328462" cy="1340751"/>
      </dsp:txXfrm>
    </dsp:sp>
    <dsp:sp modelId="{BC4A0B63-CB96-4AA6-8085-A957562D13AB}">
      <dsp:nvSpPr>
        <dsp:cNvPr id="0" name=""/>
        <dsp:cNvSpPr/>
      </dsp:nvSpPr>
      <dsp:spPr>
        <a:xfrm rot="18000000">
          <a:off x="1198863" y="2226925"/>
          <a:ext cx="952106" cy="829610"/>
        </a:xfrm>
        <a:prstGeom prst="rightArrow">
          <a:avLst>
            <a:gd name="adj1" fmla="val 60000"/>
            <a:gd name="adj2" fmla="val 50000"/>
          </a:avLst>
        </a:prstGeom>
        <a:solidFill>
          <a:schemeClr val="accent2">
            <a:hueOff val="2746340"/>
            <a:satOff val="-48808"/>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1261084" y="2500617"/>
        <a:ext cx="703223" cy="4977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6098A-E1CA-4885-8B47-18687FF6A06E}">
      <dsp:nvSpPr>
        <dsp:cNvPr id="0" name=""/>
        <dsp:cNvSpPr/>
      </dsp:nvSpPr>
      <dsp:spPr>
        <a:xfrm>
          <a:off x="1943751" y="0"/>
          <a:ext cx="1619231" cy="1619231"/>
        </a:xfrm>
        <a:prstGeom prst="ellipse">
          <a:avLst/>
        </a:prstGeom>
        <a:blipFill rotWithShape="0">
          <a:blip xmlns:r="http://schemas.openxmlformats.org/officeDocument/2006/relationships" r:embed="rId1"/>
          <a:stretch>
            <a:fillRect/>
          </a:stretch>
        </a:blipFill>
        <a:ln w="1905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180882" y="237131"/>
        <a:ext cx="1144969" cy="1144969"/>
      </dsp:txXfrm>
    </dsp:sp>
    <dsp:sp modelId="{295BE2B0-0C91-49A9-A923-04F4888B1AC3}">
      <dsp:nvSpPr>
        <dsp:cNvPr id="0" name=""/>
        <dsp:cNvSpPr/>
      </dsp:nvSpPr>
      <dsp:spPr>
        <a:xfrm rot="2535648">
          <a:off x="3788974" y="1319237"/>
          <a:ext cx="588461" cy="54649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a:off x="3810280" y="1373407"/>
        <a:ext cx="424514" cy="327894"/>
      </dsp:txXfrm>
    </dsp:sp>
    <dsp:sp modelId="{C3B4E347-EBE8-4E2E-B92F-1106E7C6226A}">
      <dsp:nvSpPr>
        <dsp:cNvPr id="0" name=""/>
        <dsp:cNvSpPr/>
      </dsp:nvSpPr>
      <dsp:spPr>
        <a:xfrm>
          <a:off x="4010966" y="1878436"/>
          <a:ext cx="1619231" cy="1619231"/>
        </a:xfrm>
        <a:prstGeom prst="ellipse">
          <a:avLst/>
        </a:prstGeom>
        <a:blipFill rotWithShape="0">
          <a:blip xmlns:r="http://schemas.openxmlformats.org/officeDocument/2006/relationships" r:embed="rId2"/>
          <a:stretch>
            <a:fillRect/>
          </a:stretch>
        </a:blipFill>
        <a:ln w="1905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248097" y="2115567"/>
        <a:ext cx="1144969" cy="1144969"/>
      </dsp:txXfrm>
    </dsp:sp>
    <dsp:sp modelId="{EF071A65-9397-40C3-BD19-A2CD8835E306}">
      <dsp:nvSpPr>
        <dsp:cNvPr id="0" name=""/>
        <dsp:cNvSpPr/>
      </dsp:nvSpPr>
      <dsp:spPr>
        <a:xfrm rot="8544112">
          <a:off x="3936542" y="3781667"/>
          <a:ext cx="498560" cy="546490"/>
        </a:xfrm>
        <a:prstGeom prst="rightArrow">
          <a:avLst>
            <a:gd name="adj1" fmla="val 60000"/>
            <a:gd name="adj2" fmla="val 50000"/>
          </a:avLst>
        </a:prstGeom>
        <a:solidFill>
          <a:schemeClr val="accent4">
            <a:hueOff val="2494993"/>
            <a:satOff val="-13796"/>
            <a:lumOff val="-117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rot="10800000">
        <a:off x="4070578" y="3845338"/>
        <a:ext cx="348992" cy="327894"/>
      </dsp:txXfrm>
    </dsp:sp>
    <dsp:sp modelId="{8419439A-917C-44BA-B00E-D877DE15CC6C}">
      <dsp:nvSpPr>
        <dsp:cNvPr id="0" name=""/>
        <dsp:cNvSpPr/>
      </dsp:nvSpPr>
      <dsp:spPr>
        <a:xfrm>
          <a:off x="1982724" y="3440288"/>
          <a:ext cx="1619231" cy="1619231"/>
        </a:xfrm>
        <a:prstGeom prst="ellipse">
          <a:avLst/>
        </a:prstGeom>
        <a:blipFill rotWithShape="0">
          <a:blip xmlns:r="http://schemas.openxmlformats.org/officeDocument/2006/relationships" r:embed="rId3"/>
          <a:stretch>
            <a:fillRect/>
          </a:stretch>
        </a:blipFill>
        <a:ln w="1905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219855" y="3677419"/>
        <a:ext cx="1144969" cy="1144969"/>
      </dsp:txXfrm>
    </dsp:sp>
    <dsp:sp modelId="{51ECAD17-89A2-4282-AB1C-23C1AC4E9FBE}">
      <dsp:nvSpPr>
        <dsp:cNvPr id="0" name=""/>
        <dsp:cNvSpPr/>
      </dsp:nvSpPr>
      <dsp:spPr>
        <a:xfrm rot="13239923">
          <a:off x="1092257" y="3499521"/>
          <a:ext cx="527179" cy="546490"/>
        </a:xfrm>
        <a:prstGeom prst="rightArrow">
          <a:avLst>
            <a:gd name="adj1" fmla="val 60000"/>
            <a:gd name="adj2" fmla="val 50000"/>
          </a:avLst>
        </a:prstGeom>
        <a:solidFill>
          <a:schemeClr val="accent4">
            <a:hueOff val="4989986"/>
            <a:satOff val="-27591"/>
            <a:lumOff val="-235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rot="10800000">
        <a:off x="1231316" y="3660349"/>
        <a:ext cx="369025" cy="327894"/>
      </dsp:txXfrm>
    </dsp:sp>
    <dsp:sp modelId="{2AD2B01D-277F-45AF-A5E8-63B543F1A9DF}">
      <dsp:nvSpPr>
        <dsp:cNvPr id="0" name=""/>
        <dsp:cNvSpPr/>
      </dsp:nvSpPr>
      <dsp:spPr>
        <a:xfrm>
          <a:off x="0" y="1736959"/>
          <a:ext cx="1619231" cy="1619231"/>
        </a:xfrm>
        <a:prstGeom prst="ellipse">
          <a:avLst/>
        </a:prstGeom>
        <a:blipFill rotWithShape="0">
          <a:blip xmlns:r="http://schemas.openxmlformats.org/officeDocument/2006/relationships" r:embed="rId4"/>
          <a:stretch>
            <a:fillRect/>
          </a:stretch>
        </a:blipFill>
        <a:ln w="1905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37131" y="1974090"/>
        <a:ext cx="1144969" cy="1144969"/>
      </dsp:txXfrm>
    </dsp:sp>
    <dsp:sp modelId="{BC4A0B63-CB96-4AA6-8085-A957562D13AB}">
      <dsp:nvSpPr>
        <dsp:cNvPr id="0" name=""/>
        <dsp:cNvSpPr/>
      </dsp:nvSpPr>
      <dsp:spPr>
        <a:xfrm rot="19092939">
          <a:off x="1315369" y="1187183"/>
          <a:ext cx="465701" cy="546490"/>
        </a:xfrm>
        <a:prstGeom prst="rightArrow">
          <a:avLst>
            <a:gd name="adj1" fmla="val 60000"/>
            <a:gd name="adj2" fmla="val 50000"/>
          </a:avLst>
        </a:prstGeom>
        <a:solidFill>
          <a:schemeClr val="accent4">
            <a:hueOff val="7484979"/>
            <a:satOff val="-41387"/>
            <a:lumOff val="-352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a:off x="1333136" y="1343027"/>
        <a:ext cx="325991" cy="3278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B2961-298F-453D-BC4E-8D0062C1E621}">
      <dsp:nvSpPr>
        <dsp:cNvPr id="0" name=""/>
        <dsp:cNvSpPr/>
      </dsp:nvSpPr>
      <dsp:spPr>
        <a:xfrm rot="5400000">
          <a:off x="159412" y="1828109"/>
          <a:ext cx="1692302" cy="710709"/>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D18DE5-1AAB-489E-ADE9-A020BA471902}">
      <dsp:nvSpPr>
        <dsp:cNvPr id="0" name=""/>
        <dsp:cNvSpPr/>
      </dsp:nvSpPr>
      <dsp:spPr>
        <a:xfrm>
          <a:off x="413524" y="308859"/>
          <a:ext cx="1468313" cy="1004313"/>
        </a:xfrm>
        <a:prstGeom prst="roundRect">
          <a:avLst>
            <a:gd name="adj" fmla="val 16670"/>
          </a:avLst>
        </a:prstGeom>
        <a:blipFill rotWithShape="0">
          <a:blip xmlns:r="http://schemas.openxmlformats.org/officeDocument/2006/relationships" r:embed="rId1"/>
          <a:stretch>
            <a:fillRect/>
          </a:stretch>
        </a:blipFill>
        <a:ln w="19050" cap="flat" cmpd="sng" algn="ctr">
          <a:solidFill>
            <a:srgbClr val="00B0F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endParaRPr lang="es-MX" sz="4800" kern="1200" dirty="0" smtClean="0"/>
        </a:p>
      </dsp:txBody>
      <dsp:txXfrm>
        <a:off x="462559" y="357894"/>
        <a:ext cx="1370243" cy="906243"/>
      </dsp:txXfrm>
    </dsp:sp>
    <dsp:sp modelId="{81FF63AD-CD1A-4D1B-8FD6-1EBEB9457174}">
      <dsp:nvSpPr>
        <dsp:cNvPr id="0" name=""/>
        <dsp:cNvSpPr/>
      </dsp:nvSpPr>
      <dsp:spPr>
        <a:xfrm>
          <a:off x="2044523" y="375112"/>
          <a:ext cx="5969855" cy="992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just" defTabSz="1066800">
            <a:lnSpc>
              <a:spcPct val="90000"/>
            </a:lnSpc>
            <a:spcBef>
              <a:spcPct val="0"/>
            </a:spcBef>
            <a:spcAft>
              <a:spcPct val="15000"/>
            </a:spcAft>
            <a:buChar char="••"/>
          </a:pPr>
          <a:r>
            <a:rPr lang="en-US" sz="2400" kern="1200" dirty="0" smtClean="0">
              <a:latin typeface="Arial Narrow" panose="020B0606020202030204" pitchFamily="34" charset="0"/>
            </a:rPr>
            <a:t>A publication of the Southern African Federation of the Disabled (SAFOD) defines “Leveling the playing field” as removing numerous barriers so persons with disabilities.</a:t>
          </a:r>
          <a:endParaRPr lang="es-MX" sz="2400" kern="1200" dirty="0">
            <a:latin typeface="Arial Narrow" panose="020B0606020202030204" pitchFamily="34" charset="0"/>
          </a:endParaRPr>
        </a:p>
      </dsp:txBody>
      <dsp:txXfrm>
        <a:off x="2044523" y="375112"/>
        <a:ext cx="5969855" cy="992266"/>
      </dsp:txXfrm>
    </dsp:sp>
    <dsp:sp modelId="{FF16B004-1DC3-4EF2-B9B7-1EF0F3CCE72B}">
      <dsp:nvSpPr>
        <dsp:cNvPr id="0" name=""/>
        <dsp:cNvSpPr/>
      </dsp:nvSpPr>
      <dsp:spPr>
        <a:xfrm rot="5400000">
          <a:off x="5016087" y="556636"/>
          <a:ext cx="921400" cy="6856962"/>
        </a:xfrm>
        <a:prstGeom prst="bentUpArrow">
          <a:avLst>
            <a:gd name="adj1" fmla="val 32840"/>
            <a:gd name="adj2" fmla="val 25000"/>
            <a:gd name="adj3" fmla="val 35780"/>
          </a:avLst>
        </a:prstGeom>
        <a:solidFill>
          <a:schemeClr val="accent2">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32023C-9470-45F8-9800-033722AF13DF}">
      <dsp:nvSpPr>
        <dsp:cNvPr id="0" name=""/>
        <dsp:cNvSpPr/>
      </dsp:nvSpPr>
      <dsp:spPr>
        <a:xfrm>
          <a:off x="1476999" y="2428996"/>
          <a:ext cx="1353506" cy="1084952"/>
        </a:xfrm>
        <a:prstGeom prst="roundRect">
          <a:avLst>
            <a:gd name="adj" fmla="val 16670"/>
          </a:avLst>
        </a:prstGeom>
        <a:blipFill rotWithShape="0">
          <a:blip xmlns:r="http://schemas.openxmlformats.org/officeDocument/2006/relationships" r:embed="rId2"/>
          <a:stretch>
            <a:fillRect/>
          </a:stretch>
        </a:blipFill>
        <a:ln w="1905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endParaRPr lang="es-MX" sz="4800" kern="1200" dirty="0"/>
        </a:p>
      </dsp:txBody>
      <dsp:txXfrm>
        <a:off x="1529972" y="2481969"/>
        <a:ext cx="1247560" cy="979006"/>
      </dsp:txXfrm>
    </dsp:sp>
    <dsp:sp modelId="{B6C55463-3297-4FC2-ADB9-3A3D394F6754}">
      <dsp:nvSpPr>
        <dsp:cNvPr id="0" name=""/>
        <dsp:cNvSpPr/>
      </dsp:nvSpPr>
      <dsp:spPr>
        <a:xfrm>
          <a:off x="2753219" y="2428996"/>
          <a:ext cx="8366673" cy="998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just" defTabSz="1066800">
            <a:lnSpc>
              <a:spcPct val="90000"/>
            </a:lnSpc>
            <a:spcBef>
              <a:spcPct val="0"/>
            </a:spcBef>
            <a:spcAft>
              <a:spcPct val="15000"/>
            </a:spcAft>
            <a:buChar char="••"/>
          </a:pPr>
          <a:r>
            <a:rPr lang="en-US" sz="2400" kern="1200" dirty="0" smtClean="0">
              <a:latin typeface="Arial Narrow" panose="020B0606020202030204" pitchFamily="34" charset="0"/>
            </a:rPr>
            <a:t>Women in this case: can access education and training, health care, get jobs so they can be self-reliant and independent.     </a:t>
          </a:r>
          <a:endParaRPr lang="es-MX" sz="2400" kern="1200" dirty="0">
            <a:latin typeface="Arial Narrow" panose="020B0606020202030204" pitchFamily="34" charset="0"/>
          </a:endParaRPr>
        </a:p>
      </dsp:txBody>
      <dsp:txXfrm>
        <a:off x="2753219" y="2428996"/>
        <a:ext cx="8366673" cy="998424"/>
      </dsp:txXfrm>
    </dsp:sp>
    <dsp:sp modelId="{BCE04F66-E979-4639-B7A7-95328E7CB2B3}">
      <dsp:nvSpPr>
        <dsp:cNvPr id="0" name=""/>
        <dsp:cNvSpPr/>
      </dsp:nvSpPr>
      <dsp:spPr>
        <a:xfrm>
          <a:off x="6043644" y="4425114"/>
          <a:ext cx="470095" cy="146885"/>
        </a:xfrm>
        <a:prstGeom prst="roundRect">
          <a:avLst>
            <a:gd name="adj" fmla="val 16670"/>
          </a:avLst>
        </a:prstGeom>
        <a:solidFill>
          <a:schemeClr val="bg1"/>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endParaRPr lang="es-MX" sz="700" kern="1200" dirty="0"/>
        </a:p>
      </dsp:txBody>
      <dsp:txXfrm>
        <a:off x="6050816" y="4432286"/>
        <a:ext cx="455751" cy="1325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E04F66-E979-4639-B7A7-95328E7CB2B3}">
      <dsp:nvSpPr>
        <dsp:cNvPr id="0" name=""/>
        <dsp:cNvSpPr/>
      </dsp:nvSpPr>
      <dsp:spPr>
        <a:xfrm>
          <a:off x="784959" y="852926"/>
          <a:ext cx="1465624" cy="953732"/>
        </a:xfrm>
        <a:prstGeom prst="roundRect">
          <a:avLst>
            <a:gd name="adj" fmla="val 16670"/>
          </a:avLst>
        </a:prstGeom>
        <a:blipFill rotWithShape="0">
          <a:blip xmlns:r="http://schemas.openxmlformats.org/officeDocument/2006/relationships"/>
          <a:stretch>
            <a:fillRect/>
          </a:stretch>
        </a:blipFill>
        <a:ln w="1905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endParaRPr lang="es-MX" sz="4200" kern="1200" dirty="0"/>
        </a:p>
      </dsp:txBody>
      <dsp:txXfrm>
        <a:off x="831525" y="899492"/>
        <a:ext cx="1372492" cy="860600"/>
      </dsp:txXfrm>
    </dsp:sp>
    <dsp:sp modelId="{80CC1C49-DEAD-4915-8C1E-2E7407E164FF}">
      <dsp:nvSpPr>
        <dsp:cNvPr id="0" name=""/>
        <dsp:cNvSpPr/>
      </dsp:nvSpPr>
      <dsp:spPr>
        <a:xfrm>
          <a:off x="2278697" y="696517"/>
          <a:ext cx="6980196" cy="1415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just" defTabSz="889000">
            <a:lnSpc>
              <a:spcPct val="90000"/>
            </a:lnSpc>
            <a:spcBef>
              <a:spcPct val="0"/>
            </a:spcBef>
            <a:spcAft>
              <a:spcPct val="15000"/>
            </a:spcAft>
            <a:buChar char="••"/>
          </a:pPr>
          <a:r>
            <a:rPr lang="en-US" sz="2000" kern="1200" dirty="0" smtClean="0">
              <a:latin typeface="Arial Narrow" panose="020B0606020202030204" pitchFamily="34" charset="0"/>
            </a:rPr>
            <a:t>It calls for a “rights based approach” for the removal of physical and social barriers for rethinking policies and attitudes and for governments to walk the talk by ensuring that adequate resources are made available for initiatives on universal design:</a:t>
          </a:r>
          <a:endParaRPr lang="es-MX" sz="2000" kern="1200" dirty="0">
            <a:latin typeface="Arial Narrow" panose="020B0606020202030204" pitchFamily="34" charset="0"/>
          </a:endParaRPr>
        </a:p>
      </dsp:txBody>
      <dsp:txXfrm>
        <a:off x="2278697" y="696517"/>
        <a:ext cx="6980196" cy="14153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4AB2A1-78FF-4065-B135-419553632653}">
      <dsp:nvSpPr>
        <dsp:cNvPr id="0" name=""/>
        <dsp:cNvSpPr/>
      </dsp:nvSpPr>
      <dsp:spPr>
        <a:xfrm>
          <a:off x="-5312833" y="-819842"/>
          <a:ext cx="6374817" cy="6374817"/>
        </a:xfrm>
        <a:prstGeom prst="blockArc">
          <a:avLst>
            <a:gd name="adj1" fmla="val 18900000"/>
            <a:gd name="adj2" fmla="val 2700000"/>
            <a:gd name="adj3" fmla="val 339"/>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854644-4488-465F-AF53-2031162F3D6D}">
      <dsp:nvSpPr>
        <dsp:cNvPr id="0" name=""/>
        <dsp:cNvSpPr/>
      </dsp:nvSpPr>
      <dsp:spPr>
        <a:xfrm>
          <a:off x="870435" y="575256"/>
          <a:ext cx="10515268" cy="155514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3731" tIns="60960" rIns="60960" bIns="60960" numCol="1" spcCol="1270" anchor="ctr" anchorCtr="0">
          <a:noAutofit/>
        </a:bodyPr>
        <a:lstStyle/>
        <a:p>
          <a:pPr lvl="0" algn="ctr" defTabSz="1066800">
            <a:lnSpc>
              <a:spcPct val="90000"/>
            </a:lnSpc>
            <a:spcBef>
              <a:spcPct val="0"/>
            </a:spcBef>
            <a:spcAft>
              <a:spcPct val="35000"/>
            </a:spcAft>
          </a:pPr>
          <a:r>
            <a:rPr lang="en-US" sz="2400" kern="1200" dirty="0" smtClean="0">
              <a:latin typeface="Arial Narrow" panose="020B0606020202030204" pitchFamily="34" charset="0"/>
            </a:rPr>
            <a:t>There is no need to reinvent the wheel. There are practical examples of initiatives developed in both northern and southern countries on how to include persons with disabilities in development. These have to be shared in order not to waste limited resources during these hard economic times.</a:t>
          </a:r>
          <a:endParaRPr lang="en-US" sz="2400" kern="1200" dirty="0">
            <a:latin typeface="Arial Narrow" panose="020B0606020202030204" pitchFamily="34" charset="0"/>
          </a:endParaRPr>
        </a:p>
      </dsp:txBody>
      <dsp:txXfrm>
        <a:off x="870435" y="575256"/>
        <a:ext cx="10515268" cy="1555141"/>
      </dsp:txXfrm>
    </dsp:sp>
    <dsp:sp modelId="{1E8033ED-0800-4362-805B-40F1341524A3}">
      <dsp:nvSpPr>
        <dsp:cNvPr id="0" name=""/>
        <dsp:cNvSpPr/>
      </dsp:nvSpPr>
      <dsp:spPr>
        <a:xfrm>
          <a:off x="24977" y="507369"/>
          <a:ext cx="1690915" cy="1690915"/>
        </a:xfrm>
        <a:prstGeom prst="ellipse">
          <a:avLst/>
        </a:prstGeom>
        <a:blipFill rotWithShape="0">
          <a:blip xmlns:r="http://schemas.openxmlformats.org/officeDocument/2006/relationships"/>
          <a:stretch>
            <a:fillRect/>
          </a:stretch>
        </a:blip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7391A2-97EC-4D91-B05F-C9695B6FA3A8}">
      <dsp:nvSpPr>
        <dsp:cNvPr id="0" name=""/>
        <dsp:cNvSpPr/>
      </dsp:nvSpPr>
      <dsp:spPr>
        <a:xfrm>
          <a:off x="870435" y="2551517"/>
          <a:ext cx="10515268" cy="166157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3731" tIns="60960" rIns="60960" bIns="60960" numCol="1" spcCol="1270" anchor="ctr" anchorCtr="0">
          <a:noAutofit/>
        </a:bodyPr>
        <a:lstStyle/>
        <a:p>
          <a:pPr lvl="0" algn="ctr" defTabSz="1066800">
            <a:lnSpc>
              <a:spcPct val="90000"/>
            </a:lnSpc>
            <a:spcBef>
              <a:spcPct val="0"/>
            </a:spcBef>
            <a:spcAft>
              <a:spcPct val="35000"/>
            </a:spcAft>
          </a:pPr>
          <a:r>
            <a:rPr lang="en-US" sz="2400" kern="1200" dirty="0" smtClean="0">
              <a:latin typeface="Arial Narrow" panose="020B0606020202030204" pitchFamily="34" charset="0"/>
            </a:rPr>
            <a:t>Women with disabilities have so much to offer in terms of contribution to development but they have to be provided reasonable accommodation and support to harness their potentials as contributing members of their families and communities.</a:t>
          </a:r>
          <a:endParaRPr lang="en-US" sz="2400" kern="1200" dirty="0">
            <a:latin typeface="Arial Narrow" panose="020B0606020202030204" pitchFamily="34" charset="0"/>
          </a:endParaRPr>
        </a:p>
      </dsp:txBody>
      <dsp:txXfrm>
        <a:off x="870435" y="2551517"/>
        <a:ext cx="10515268" cy="1661574"/>
      </dsp:txXfrm>
    </dsp:sp>
    <dsp:sp modelId="{0E36C68D-0CEB-457F-BF40-E8CEB8EC325E}">
      <dsp:nvSpPr>
        <dsp:cNvPr id="0" name=""/>
        <dsp:cNvSpPr/>
      </dsp:nvSpPr>
      <dsp:spPr>
        <a:xfrm>
          <a:off x="24977" y="2536846"/>
          <a:ext cx="1690915" cy="1690915"/>
        </a:xfrm>
        <a:prstGeom prst="ellipse">
          <a:avLst/>
        </a:prstGeom>
        <a:blipFill rotWithShape="0">
          <a:blip xmlns:r="http://schemas.openxmlformats.org/officeDocument/2006/relationships"/>
          <a:stretch>
            <a:fillRect/>
          </a:stretch>
        </a:blip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4AB2A1-78FF-4065-B135-419553632653}">
      <dsp:nvSpPr>
        <dsp:cNvPr id="0" name=""/>
        <dsp:cNvSpPr/>
      </dsp:nvSpPr>
      <dsp:spPr>
        <a:xfrm>
          <a:off x="-5312833" y="-819842"/>
          <a:ext cx="6374817" cy="6374817"/>
        </a:xfrm>
        <a:prstGeom prst="blockArc">
          <a:avLst>
            <a:gd name="adj1" fmla="val 18900000"/>
            <a:gd name="adj2" fmla="val 2700000"/>
            <a:gd name="adj3" fmla="val 339"/>
          </a:avLst>
        </a:pr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6D725B-D346-4C81-9687-8B1A0EAEA2FC}">
      <dsp:nvSpPr>
        <dsp:cNvPr id="0" name=""/>
        <dsp:cNvSpPr/>
      </dsp:nvSpPr>
      <dsp:spPr>
        <a:xfrm>
          <a:off x="870435" y="676460"/>
          <a:ext cx="10515268" cy="1352732"/>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3731" tIns="45720" rIns="45720" bIns="45720" numCol="1" spcCol="1270" anchor="ctr" anchorCtr="0">
          <a:noAutofit/>
        </a:bodyPr>
        <a:lstStyle/>
        <a:p>
          <a:pPr lvl="0" algn="ctr" defTabSz="800100">
            <a:lnSpc>
              <a:spcPct val="90000"/>
            </a:lnSpc>
            <a:spcBef>
              <a:spcPct val="0"/>
            </a:spcBef>
            <a:spcAft>
              <a:spcPct val="35000"/>
            </a:spcAft>
          </a:pPr>
          <a:r>
            <a:rPr lang="en-US" sz="1800" kern="1200" dirty="0" smtClean="0">
              <a:latin typeface="Arial Narrow" panose="020B0606020202030204" pitchFamily="34" charset="0"/>
            </a:rPr>
            <a:t>In spite of economic challenges, there is an urgent need for governments to invest financially in enabling people with disabilities to go to work and earn an income – the first step to their economic independence and the enjoyment of their human rights. </a:t>
          </a:r>
        </a:p>
      </dsp:txBody>
      <dsp:txXfrm>
        <a:off x="870435" y="676460"/>
        <a:ext cx="10515268" cy="1352732"/>
      </dsp:txXfrm>
    </dsp:sp>
    <dsp:sp modelId="{76C8C36D-1F71-4C62-A7F2-EE06E99B1596}">
      <dsp:nvSpPr>
        <dsp:cNvPr id="0" name=""/>
        <dsp:cNvSpPr/>
      </dsp:nvSpPr>
      <dsp:spPr>
        <a:xfrm>
          <a:off x="24977" y="507369"/>
          <a:ext cx="1690915" cy="1690915"/>
        </a:xfrm>
        <a:prstGeom prst="ellipse">
          <a:avLst/>
        </a:prstGeom>
        <a:blipFill rotWithShape="0">
          <a:blip xmlns:r="http://schemas.openxmlformats.org/officeDocument/2006/relationships"/>
          <a:stretch>
            <a:fillRect/>
          </a:stretch>
        </a:blip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5C76AF-210B-4CB2-BD64-534678302EF6}">
      <dsp:nvSpPr>
        <dsp:cNvPr id="0" name=""/>
        <dsp:cNvSpPr/>
      </dsp:nvSpPr>
      <dsp:spPr>
        <a:xfrm>
          <a:off x="870435" y="2705938"/>
          <a:ext cx="10515268" cy="1352732"/>
        </a:xfrm>
        <a:prstGeom prst="rect">
          <a:avLst/>
        </a:prstGeom>
        <a:solidFill>
          <a:schemeClr val="accent4">
            <a:hueOff val="7484979"/>
            <a:satOff val="-41387"/>
            <a:lumOff val="-352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3731" tIns="45720" rIns="45720" bIns="45720" numCol="1" spcCol="1270" anchor="ctr" anchorCtr="0">
          <a:noAutofit/>
        </a:bodyPr>
        <a:lstStyle/>
        <a:p>
          <a:pPr lvl="0" algn="ctr" defTabSz="800100">
            <a:lnSpc>
              <a:spcPct val="90000"/>
            </a:lnSpc>
            <a:spcBef>
              <a:spcPct val="0"/>
            </a:spcBef>
            <a:spcAft>
              <a:spcPct val="35000"/>
            </a:spcAft>
          </a:pPr>
          <a:r>
            <a:rPr lang="en-US" sz="1800" kern="1200" dirty="0" smtClean="0">
              <a:latin typeface="Arial Narrow" panose="020B0606020202030204" pitchFamily="34" charset="0"/>
            </a:rPr>
            <a:t>There is also evidence that people who have a job enjoy greater positive self-esteem than those who do not work and earn an income at all. As many persons with disability would attest, positive self-image springing from the work carried out in one’s community contributes to an increased social standing, hence, acceptance.  It is important to acknowledge that everyone’s contribution to development counts.</a:t>
          </a:r>
        </a:p>
      </dsp:txBody>
      <dsp:txXfrm>
        <a:off x="870435" y="2705938"/>
        <a:ext cx="10515268" cy="1352732"/>
      </dsp:txXfrm>
    </dsp:sp>
    <dsp:sp modelId="{93782429-0C43-4A4C-8FD7-5D2752F9DE14}">
      <dsp:nvSpPr>
        <dsp:cNvPr id="0" name=""/>
        <dsp:cNvSpPr/>
      </dsp:nvSpPr>
      <dsp:spPr>
        <a:xfrm>
          <a:off x="24977" y="2536846"/>
          <a:ext cx="1690915" cy="1690915"/>
        </a:xfrm>
        <a:prstGeom prst="ellipse">
          <a:avLst/>
        </a:prstGeom>
        <a:blipFill rotWithShape="0">
          <a:blip xmlns:r="http://schemas.openxmlformats.org/officeDocument/2006/relationships" r:embed="rId1"/>
          <a:stretch>
            <a:fillRect/>
          </a:stretch>
        </a:blipFill>
        <a:ln w="19050" cap="flat" cmpd="sng" algn="ctr">
          <a:solidFill>
            <a:schemeClr val="accent4">
              <a:hueOff val="7484979"/>
              <a:satOff val="-41387"/>
              <a:lumOff val="-352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6279D-22CC-4B2B-98BB-40F1C2D36279}">
      <dsp:nvSpPr>
        <dsp:cNvPr id="0" name=""/>
        <dsp:cNvSpPr/>
      </dsp:nvSpPr>
      <dsp:spPr>
        <a:xfrm>
          <a:off x="2257" y="0"/>
          <a:ext cx="3512857" cy="4579624"/>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latin typeface="Arial Narrow" panose="020B0606020202030204" pitchFamily="34" charset="0"/>
            </a:rPr>
            <a:t>Provide equal employment opportunities for persons with disabilities, particularly women. </a:t>
          </a:r>
          <a:endParaRPr lang="en-US" sz="2400" kern="1200" dirty="0">
            <a:latin typeface="Arial Narrow" panose="020B0606020202030204" pitchFamily="34" charset="0"/>
          </a:endParaRPr>
        </a:p>
      </dsp:txBody>
      <dsp:txXfrm>
        <a:off x="2257" y="1831849"/>
        <a:ext cx="3512857" cy="1831849"/>
      </dsp:txXfrm>
    </dsp:sp>
    <dsp:sp modelId="{9CE90B99-26F4-4D67-A4A5-0F3DF545E70A}">
      <dsp:nvSpPr>
        <dsp:cNvPr id="0" name=""/>
        <dsp:cNvSpPr/>
      </dsp:nvSpPr>
      <dsp:spPr>
        <a:xfrm>
          <a:off x="1120460" y="114140"/>
          <a:ext cx="1379482" cy="1400314"/>
        </a:xfrm>
        <a:prstGeom prst="ellipse">
          <a:avLst/>
        </a:prstGeom>
        <a:blipFill rotWithShape="1">
          <a:blip xmlns:r="http://schemas.openxmlformats.org/officeDocument/2006/relationships"/>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DFD13F-5CBD-4AAD-A88F-F71E37839F4A}">
      <dsp:nvSpPr>
        <dsp:cNvPr id="0" name=""/>
        <dsp:cNvSpPr/>
      </dsp:nvSpPr>
      <dsp:spPr>
        <a:xfrm>
          <a:off x="3620500" y="0"/>
          <a:ext cx="3512857" cy="4579624"/>
        </a:xfrm>
        <a:prstGeom prst="roundRect">
          <a:avLst>
            <a:gd name="adj" fmla="val 10000"/>
          </a:avLst>
        </a:prstGeom>
        <a:solidFill>
          <a:schemeClr val="accent5">
            <a:hueOff val="-4990872"/>
            <a:satOff val="-7727"/>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anose="020B0606020202030204" pitchFamily="34" charset="0"/>
            </a:rPr>
            <a:t>Demolish employment practices that are discriminatory and leave many persons with disabilities, particularly women, trapped to doing menial jobs that pay a fraction of what other workers are paid for the same kind and amount of work. </a:t>
          </a:r>
          <a:endParaRPr lang="en-US" sz="2000" kern="1200" dirty="0"/>
        </a:p>
      </dsp:txBody>
      <dsp:txXfrm>
        <a:off x="3620500" y="1831849"/>
        <a:ext cx="3512857" cy="1831849"/>
      </dsp:txXfrm>
    </dsp:sp>
    <dsp:sp modelId="{DAD8D93A-78E1-46E9-9365-81C2ADC977EC}">
      <dsp:nvSpPr>
        <dsp:cNvPr id="0" name=""/>
        <dsp:cNvSpPr/>
      </dsp:nvSpPr>
      <dsp:spPr>
        <a:xfrm>
          <a:off x="4738703" y="114140"/>
          <a:ext cx="1379482" cy="1400314"/>
        </a:xfrm>
        <a:prstGeom prst="ellipse">
          <a:avLst/>
        </a:prstGeom>
        <a:blipFill rotWithShape="1">
          <a:blip xmlns:r="http://schemas.openxmlformats.org/officeDocument/2006/relationships"/>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58A48A-6E78-4CC2-9678-6D5EFB697E6A}">
      <dsp:nvSpPr>
        <dsp:cNvPr id="0" name=""/>
        <dsp:cNvSpPr/>
      </dsp:nvSpPr>
      <dsp:spPr>
        <a:xfrm>
          <a:off x="7238743" y="0"/>
          <a:ext cx="3512857" cy="4579624"/>
        </a:xfrm>
        <a:prstGeom prst="roundRect">
          <a:avLst>
            <a:gd name="adj" fmla="val 10000"/>
          </a:avLst>
        </a:prstGeom>
        <a:solidFill>
          <a:schemeClr val="accent5">
            <a:hueOff val="-9981745"/>
            <a:satOff val="-15454"/>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anose="020B0606020202030204" pitchFamily="34" charset="0"/>
            </a:rPr>
            <a:t>WWDs are expected to deliver the same amount and quality of work in exchange of smaller wages compared to what ordinary women workers (without disabilities) are paid.</a:t>
          </a:r>
          <a:endParaRPr lang="en-US" sz="2000" kern="1200" dirty="0">
            <a:latin typeface="Arial Narrow" panose="020B0606020202030204" pitchFamily="34" charset="0"/>
          </a:endParaRPr>
        </a:p>
      </dsp:txBody>
      <dsp:txXfrm>
        <a:off x="7238743" y="1831849"/>
        <a:ext cx="3512857" cy="1831849"/>
      </dsp:txXfrm>
    </dsp:sp>
    <dsp:sp modelId="{A252D709-533C-4C0D-95D4-34D511890F2A}">
      <dsp:nvSpPr>
        <dsp:cNvPr id="0" name=""/>
        <dsp:cNvSpPr/>
      </dsp:nvSpPr>
      <dsp:spPr>
        <a:xfrm>
          <a:off x="8356946" y="114140"/>
          <a:ext cx="1379482" cy="1400314"/>
        </a:xfrm>
        <a:prstGeom prst="ellipse">
          <a:avLst/>
        </a:prstGeom>
        <a:blipFill rotWithShape="1">
          <a:blip xmlns:r="http://schemas.openxmlformats.org/officeDocument/2006/relationships"/>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1326F7-3708-4A19-8C16-F42C3EEE7D1E}">
      <dsp:nvSpPr>
        <dsp:cNvPr id="0" name=""/>
        <dsp:cNvSpPr/>
      </dsp:nvSpPr>
      <dsp:spPr>
        <a:xfrm>
          <a:off x="940809" y="3897551"/>
          <a:ext cx="8949408" cy="554081"/>
        </a:xfrm>
        <a:prstGeom prst="leftRightArrow">
          <a:avLst/>
        </a:prstGeom>
        <a:solidFill>
          <a:schemeClr val="accent5">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FD13F-5CBD-4AAD-A88F-F71E37839F4A}">
      <dsp:nvSpPr>
        <dsp:cNvPr id="0" name=""/>
        <dsp:cNvSpPr/>
      </dsp:nvSpPr>
      <dsp:spPr>
        <a:xfrm>
          <a:off x="3989" y="0"/>
          <a:ext cx="4570289" cy="4579624"/>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endParaRPr lang="en-US" sz="2100" kern="1200" dirty="0" smtClean="0">
            <a:latin typeface="Arial Narrow" panose="020B0606020202030204" pitchFamily="34" charset="0"/>
          </a:endParaRPr>
        </a:p>
        <a:p>
          <a:pPr lvl="0" algn="ctr" defTabSz="933450">
            <a:lnSpc>
              <a:spcPct val="90000"/>
            </a:lnSpc>
            <a:spcBef>
              <a:spcPct val="0"/>
            </a:spcBef>
            <a:spcAft>
              <a:spcPct val="35000"/>
            </a:spcAft>
          </a:pPr>
          <a:r>
            <a:rPr lang="en-US" sz="2100" kern="1200" dirty="0" smtClean="0">
              <a:latin typeface="Arial Narrow" panose="020B0606020202030204" pitchFamily="34" charset="0"/>
            </a:rPr>
            <a:t> While there is increasing acceptance of disabled people’s right to have employment just like everyone else, the extent to which such right is fulfilled is measured using an entirely different standard that often focuses on the in-ability rather than the ability to fulfill and deliver assigned tasks.    </a:t>
          </a:r>
          <a:endParaRPr lang="en-US" sz="2100" kern="1200" dirty="0"/>
        </a:p>
      </dsp:txBody>
      <dsp:txXfrm>
        <a:off x="3989" y="1831849"/>
        <a:ext cx="4570289" cy="1831849"/>
      </dsp:txXfrm>
    </dsp:sp>
    <dsp:sp modelId="{DAD8D93A-78E1-46E9-9365-81C2ADC977EC}">
      <dsp:nvSpPr>
        <dsp:cNvPr id="0" name=""/>
        <dsp:cNvSpPr/>
      </dsp:nvSpPr>
      <dsp:spPr>
        <a:xfrm>
          <a:off x="1281267" y="127278"/>
          <a:ext cx="1886931" cy="1760385"/>
        </a:xfrm>
        <a:prstGeom prst="ellipse">
          <a:avLst/>
        </a:prstGeom>
        <a:blipFill rotWithShape="1">
          <a:blip xmlns:r="http://schemas.openxmlformats.org/officeDocument/2006/relationships"/>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58A48A-6E78-4CC2-9678-6D5EFB697E6A}">
      <dsp:nvSpPr>
        <dsp:cNvPr id="0" name=""/>
        <dsp:cNvSpPr/>
      </dsp:nvSpPr>
      <dsp:spPr>
        <a:xfrm>
          <a:off x="4711387" y="0"/>
          <a:ext cx="4570289" cy="4579624"/>
        </a:xfrm>
        <a:prstGeom prst="roundRect">
          <a:avLst>
            <a:gd name="adj" fmla="val 10000"/>
          </a:avLst>
        </a:prstGeom>
        <a:solidFill>
          <a:schemeClr val="accent3">
            <a:hueOff val="-1617565"/>
            <a:satOff val="41387"/>
            <a:lumOff val="156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endParaRPr lang="en-US" sz="2100" kern="1200" dirty="0" smtClean="0">
            <a:latin typeface="Arial Narrow" panose="020B0606020202030204" pitchFamily="34" charset="0"/>
          </a:endParaRPr>
        </a:p>
        <a:p>
          <a:pPr lvl="0" algn="ctr" defTabSz="933450">
            <a:lnSpc>
              <a:spcPct val="90000"/>
            </a:lnSpc>
            <a:spcBef>
              <a:spcPct val="0"/>
            </a:spcBef>
            <a:spcAft>
              <a:spcPct val="35000"/>
            </a:spcAft>
          </a:pPr>
          <a:r>
            <a:rPr lang="en-US" sz="2100" kern="1200" dirty="0" smtClean="0">
              <a:latin typeface="Arial Narrow" panose="020B0606020202030204" pitchFamily="34" charset="0"/>
            </a:rPr>
            <a:t>This is unacceptable given that the UN-CRPD provides the opportunity for policy makers, people with disabilities and their families, service providers, employers and unionists to think differently about employment, including the outcomes to be achieved and how these will be measured.</a:t>
          </a:r>
          <a:endParaRPr lang="en-US" sz="2100" kern="1200" dirty="0">
            <a:latin typeface="Arial Narrow" panose="020B0606020202030204" pitchFamily="34" charset="0"/>
          </a:endParaRPr>
        </a:p>
      </dsp:txBody>
      <dsp:txXfrm>
        <a:off x="4711387" y="1831849"/>
        <a:ext cx="4570289" cy="1831849"/>
      </dsp:txXfrm>
    </dsp:sp>
    <dsp:sp modelId="{A252D709-533C-4C0D-95D4-34D511890F2A}">
      <dsp:nvSpPr>
        <dsp:cNvPr id="0" name=""/>
        <dsp:cNvSpPr/>
      </dsp:nvSpPr>
      <dsp:spPr>
        <a:xfrm>
          <a:off x="6124071" y="143168"/>
          <a:ext cx="1744921" cy="1680108"/>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1326F7-3708-4A19-8C16-F42C3EEE7D1E}">
      <dsp:nvSpPr>
        <dsp:cNvPr id="0" name=""/>
        <dsp:cNvSpPr/>
      </dsp:nvSpPr>
      <dsp:spPr>
        <a:xfrm>
          <a:off x="825263" y="3974826"/>
          <a:ext cx="7727572" cy="554081"/>
        </a:xfrm>
        <a:prstGeom prst="leftRightArrow">
          <a:avLst/>
        </a:prstGeom>
        <a:solidFill>
          <a:schemeClr val="accent3">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7BF2473-CCA3-4BCD-BE2A-C8F6E608CD3B}" type="datetimeFigureOut">
              <a:rPr lang="es-MX"/>
              <a:pPr>
                <a:defRPr/>
              </a:pPr>
              <a:t>29/04/2014</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49CF1563-13DF-4E9D-B909-3C76EE468C06}" type="slidenum">
              <a:rPr lang="es-MX" altLang="en-US"/>
              <a:pPr/>
              <a:t>‹#›</a:t>
            </a:fld>
            <a:endParaRPr lang="es-MX" altLang="en-US"/>
          </a:p>
        </p:txBody>
      </p:sp>
    </p:spTree>
    <p:extLst>
      <p:ext uri="{BB962C8B-B14F-4D97-AF65-F5344CB8AC3E}">
        <p14:creationId xmlns:p14="http://schemas.microsoft.com/office/powerpoint/2010/main" val="27229680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4" name="6 Rectángulo"/>
          <p:cNvSpPr/>
          <p:nvPr/>
        </p:nvSpPr>
        <p:spPr bwMode="white">
          <a:xfrm>
            <a:off x="0" y="5970588"/>
            <a:ext cx="12192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9 Rectángulo"/>
          <p:cNvSpPr/>
          <p:nvPr/>
        </p:nvSpPr>
        <p:spPr>
          <a:xfrm>
            <a:off x="-12700" y="6053138"/>
            <a:ext cx="3000375"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10 Rectángulo"/>
          <p:cNvSpPr/>
          <p:nvPr/>
        </p:nvSpPr>
        <p:spPr>
          <a:xfrm>
            <a:off x="3144838" y="6043613"/>
            <a:ext cx="9047162"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7 Título"/>
          <p:cNvSpPr>
            <a:spLocks noGrp="1"/>
          </p:cNvSpPr>
          <p:nvPr>
            <p:ph type="ctrTitle"/>
          </p:nvPr>
        </p:nvSpPr>
        <p:spPr>
          <a:xfrm>
            <a:off x="3149600" y="4038600"/>
            <a:ext cx="8636000" cy="1828800"/>
          </a:xfrm>
        </p:spPr>
        <p:txBody>
          <a:bodyPr anchor="b"/>
          <a:lstStyle>
            <a:lvl1pPr>
              <a:defRPr cap="all" baseline="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7" name="27 Marcador de fecha"/>
          <p:cNvSpPr>
            <a:spLocks noGrp="1"/>
          </p:cNvSpPr>
          <p:nvPr>
            <p:ph type="dt" sz="half" idx="10"/>
          </p:nvPr>
        </p:nvSpPr>
        <p:spPr>
          <a:xfrm>
            <a:off x="101600" y="6069013"/>
            <a:ext cx="2743200" cy="685800"/>
          </a:xfrm>
        </p:spPr>
        <p:txBody>
          <a:bodyPr>
            <a:noAutofit/>
          </a:bodyPr>
          <a:lstStyle>
            <a:lvl1pPr algn="ctr">
              <a:defRPr sz="2000">
                <a:solidFill>
                  <a:srgbClr val="FFFFFF"/>
                </a:solidFill>
              </a:defRPr>
            </a:lvl1pPr>
          </a:lstStyle>
          <a:p>
            <a:pPr>
              <a:defRPr/>
            </a:pPr>
            <a:fld id="{DA864A9D-F848-4A4A-ACC8-136798B454EB}" type="datetimeFigureOut">
              <a:rPr lang="en-US"/>
              <a:pPr>
                <a:defRPr/>
              </a:pPr>
              <a:t>4/29/2014</a:t>
            </a:fld>
            <a:endParaRPr lang="en-US" dirty="0"/>
          </a:p>
        </p:txBody>
      </p:sp>
      <p:sp>
        <p:nvSpPr>
          <p:cNvPr id="10" name="16 Marcador de pie de página"/>
          <p:cNvSpPr>
            <a:spLocks noGrp="1"/>
          </p:cNvSpPr>
          <p:nvPr>
            <p:ph type="ftr" sz="quarter" idx="11"/>
          </p:nvPr>
        </p:nvSpPr>
        <p:spPr>
          <a:xfrm>
            <a:off x="2781300" y="236538"/>
            <a:ext cx="7823200" cy="365125"/>
          </a:xfrm>
        </p:spPr>
        <p:txBody>
          <a:bodyPr/>
          <a:lstStyle>
            <a:lvl1pPr algn="r">
              <a:defRPr>
                <a:solidFill>
                  <a:schemeClr val="tx2"/>
                </a:solidFill>
              </a:defRPr>
            </a:lvl1pPr>
          </a:lstStyle>
          <a:p>
            <a:pPr>
              <a:defRPr/>
            </a:pPr>
            <a:endParaRPr lang="en-US"/>
          </a:p>
        </p:txBody>
      </p:sp>
      <p:sp>
        <p:nvSpPr>
          <p:cNvPr id="11" name="28 Marcador de número de diapositiva"/>
          <p:cNvSpPr>
            <a:spLocks noGrp="1"/>
          </p:cNvSpPr>
          <p:nvPr>
            <p:ph type="sldNum" sz="quarter" idx="12"/>
          </p:nvPr>
        </p:nvSpPr>
        <p:spPr>
          <a:xfrm>
            <a:off x="10668000" y="228600"/>
            <a:ext cx="1117600" cy="381000"/>
          </a:xfrm>
        </p:spPr>
        <p:txBody>
          <a:bodyPr/>
          <a:lstStyle>
            <a:lvl1pPr>
              <a:defRPr>
                <a:solidFill>
                  <a:schemeClr val="tx2"/>
                </a:solidFill>
              </a:defRPr>
            </a:lvl1pPr>
          </a:lstStyle>
          <a:p>
            <a:fld id="{A76B25CC-B2F2-4771-A4F0-6FE3D69390C3}" type="slidenum">
              <a:rPr lang="en-US" altLang="en-US"/>
              <a:pPr/>
              <a:t>‹#›</a:t>
            </a:fld>
            <a:endParaRPr lang="en-US" altLang="en-US"/>
          </a:p>
        </p:txBody>
      </p:sp>
    </p:spTree>
    <p:extLst>
      <p:ext uri="{BB962C8B-B14F-4D97-AF65-F5344CB8AC3E}">
        <p14:creationId xmlns:p14="http://schemas.microsoft.com/office/powerpoint/2010/main" val="238073471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3A91044A-57D6-455C-8ED9-1A3D99D05C5C}" type="datetimeFigureOut">
              <a:rPr lang="en-US"/>
              <a:pPr>
                <a:defRPr/>
              </a:pPr>
              <a:t>4/29/2014</a:t>
            </a:fld>
            <a:endParaRPr lang="en-US" dirty="0"/>
          </a:p>
        </p:txBody>
      </p:sp>
      <p:sp>
        <p:nvSpPr>
          <p:cNvPr id="5" name="2 Marcador de pie de página"/>
          <p:cNvSpPr>
            <a:spLocks noGrp="1"/>
          </p:cNvSpPr>
          <p:nvPr>
            <p:ph type="ftr" sz="quarter" idx="11"/>
          </p:nvPr>
        </p:nvSpPr>
        <p:spPr/>
        <p:txBody>
          <a:bodyPr/>
          <a:lstStyle>
            <a:lvl1pPr>
              <a:defRPr/>
            </a:lvl1pPr>
          </a:lstStyle>
          <a:p>
            <a:pPr>
              <a:defRPr/>
            </a:pPr>
            <a:endParaRPr lang="en-US"/>
          </a:p>
        </p:txBody>
      </p:sp>
      <p:sp>
        <p:nvSpPr>
          <p:cNvPr id="6" name="22 Marcador de número de diapositiva"/>
          <p:cNvSpPr>
            <a:spLocks noGrp="1"/>
          </p:cNvSpPr>
          <p:nvPr>
            <p:ph type="sldNum" sz="quarter" idx="12"/>
          </p:nvPr>
        </p:nvSpPr>
        <p:spPr/>
        <p:txBody>
          <a:bodyPr/>
          <a:lstStyle>
            <a:lvl1pPr>
              <a:defRPr/>
            </a:lvl1pPr>
          </a:lstStyle>
          <a:p>
            <a:fld id="{DA4BCCA0-BB5C-4066-9441-54AADB1CB167}" type="slidenum">
              <a:rPr lang="en-US" altLang="en-US"/>
              <a:pPr/>
              <a:t>‹#›</a:t>
            </a:fld>
            <a:endParaRPr lang="en-US" altLang="en-US"/>
          </a:p>
        </p:txBody>
      </p:sp>
    </p:spTree>
    <p:extLst>
      <p:ext uri="{BB962C8B-B14F-4D97-AF65-F5344CB8AC3E}">
        <p14:creationId xmlns:p14="http://schemas.microsoft.com/office/powerpoint/2010/main" val="1362044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6 Rectángulo"/>
          <p:cNvSpPr/>
          <p:nvPr/>
        </p:nvSpPr>
        <p:spPr bwMode="white">
          <a:xfrm>
            <a:off x="8128000" y="0"/>
            <a:ext cx="427038"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7 Rectángulo"/>
          <p:cNvSpPr/>
          <p:nvPr/>
        </p:nvSpPr>
        <p:spPr>
          <a:xfrm>
            <a:off x="8189913"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8 Rectángulo"/>
          <p:cNvSpPr/>
          <p:nvPr/>
        </p:nvSpPr>
        <p:spPr>
          <a:xfrm>
            <a:off x="8189913"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1 Título vertical"/>
          <p:cNvSpPr>
            <a:spLocks noGrp="1"/>
          </p:cNvSpPr>
          <p:nvPr>
            <p:ph type="title" orient="vert"/>
          </p:nvPr>
        </p:nvSpPr>
        <p:spPr>
          <a:xfrm>
            <a:off x="8737600" y="609601"/>
            <a:ext cx="2743200" cy="55165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609600"/>
            <a:ext cx="7416800" cy="55165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a:xfrm>
            <a:off x="8737600" y="6248400"/>
            <a:ext cx="2946400" cy="365125"/>
          </a:xfrm>
        </p:spPr>
        <p:txBody>
          <a:bodyPr/>
          <a:lstStyle>
            <a:lvl1pPr>
              <a:defRPr/>
            </a:lvl1pPr>
          </a:lstStyle>
          <a:p>
            <a:pPr>
              <a:defRPr/>
            </a:pPr>
            <a:fld id="{88D5EEF2-FF02-4AB5-AAB9-49EBFF688B41}" type="datetimeFigureOut">
              <a:rPr lang="en-US"/>
              <a:pPr>
                <a:defRPr/>
              </a:pPr>
              <a:t>4/29/2014</a:t>
            </a:fld>
            <a:endParaRPr lang="en-US" dirty="0"/>
          </a:p>
        </p:txBody>
      </p:sp>
      <p:sp>
        <p:nvSpPr>
          <p:cNvPr id="8" name="4 Marcador de pie de página"/>
          <p:cNvSpPr>
            <a:spLocks noGrp="1"/>
          </p:cNvSpPr>
          <p:nvPr>
            <p:ph type="ftr" sz="quarter" idx="11"/>
          </p:nvPr>
        </p:nvSpPr>
        <p:spPr>
          <a:xfrm>
            <a:off x="609600" y="6248400"/>
            <a:ext cx="7431088" cy="365125"/>
          </a:xfrm>
        </p:spPr>
        <p:txBody>
          <a:bodyPr/>
          <a:lstStyle>
            <a:lvl1pPr>
              <a:defRPr/>
            </a:lvl1pPr>
          </a:lstStyle>
          <a:p>
            <a:pPr>
              <a:defRPr/>
            </a:pPr>
            <a:endParaRPr lang="en-US"/>
          </a:p>
        </p:txBody>
      </p:sp>
      <p:sp>
        <p:nvSpPr>
          <p:cNvPr id="9" name="5 Marcador de número de diapositiva"/>
          <p:cNvSpPr>
            <a:spLocks noGrp="1"/>
          </p:cNvSpPr>
          <p:nvPr>
            <p:ph type="sldNum" sz="quarter" idx="12"/>
          </p:nvPr>
        </p:nvSpPr>
        <p:spPr>
          <a:xfrm rot="5400000">
            <a:off x="8074819" y="103981"/>
            <a:ext cx="533400" cy="325438"/>
          </a:xfrm>
        </p:spPr>
        <p:txBody>
          <a:bodyPr/>
          <a:lstStyle>
            <a:lvl1pPr>
              <a:defRPr/>
            </a:lvl1pPr>
          </a:lstStyle>
          <a:p>
            <a:fld id="{AFFFF6EA-06A3-41F3-96A5-A75B39A0FDAA}" type="slidenum">
              <a:rPr lang="en-US" altLang="en-US"/>
              <a:pPr/>
              <a:t>‹#›</a:t>
            </a:fld>
            <a:endParaRPr lang="en-US" altLang="en-US"/>
          </a:p>
        </p:txBody>
      </p:sp>
    </p:spTree>
    <p:extLst>
      <p:ext uri="{BB962C8B-B14F-4D97-AF65-F5344CB8AC3E}">
        <p14:creationId xmlns:p14="http://schemas.microsoft.com/office/powerpoint/2010/main" val="401482298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816864" y="228600"/>
            <a:ext cx="10871200" cy="990600"/>
          </a:xfrm>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816864" y="1600200"/>
            <a:ext cx="10871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629BD8F7-2DB2-4A17-A651-6415E6CD1B6D}" type="datetimeFigureOut">
              <a:rPr lang="en-US"/>
              <a:pPr>
                <a:defRPr/>
              </a:pPr>
              <a:t>4/29/2014</a:t>
            </a:fld>
            <a:endParaRPr lang="en-US" dirty="0"/>
          </a:p>
        </p:txBody>
      </p:sp>
      <p:sp>
        <p:nvSpPr>
          <p:cNvPr id="5" name="2 Marcador de pie de página"/>
          <p:cNvSpPr>
            <a:spLocks noGrp="1"/>
          </p:cNvSpPr>
          <p:nvPr>
            <p:ph type="ftr" sz="quarter" idx="11"/>
          </p:nvPr>
        </p:nvSpPr>
        <p:spPr/>
        <p:txBody>
          <a:bodyPr/>
          <a:lstStyle>
            <a:lvl1pPr>
              <a:defRPr/>
            </a:lvl1pPr>
          </a:lstStyle>
          <a:p>
            <a:pPr>
              <a:defRPr/>
            </a:pPr>
            <a:endParaRPr lang="en-US"/>
          </a:p>
        </p:txBody>
      </p:sp>
      <p:sp>
        <p:nvSpPr>
          <p:cNvPr id="6" name="22 Marcador de número de diapositiva"/>
          <p:cNvSpPr>
            <a:spLocks noGrp="1"/>
          </p:cNvSpPr>
          <p:nvPr>
            <p:ph type="sldNum" sz="quarter" idx="12"/>
          </p:nvPr>
        </p:nvSpPr>
        <p:spPr/>
        <p:txBody>
          <a:bodyPr/>
          <a:lstStyle>
            <a:lvl1pPr>
              <a:defRPr/>
            </a:lvl1pPr>
          </a:lstStyle>
          <a:p>
            <a:fld id="{773534AF-6854-4D70-980A-F9CD1B7E4A0F}" type="slidenum">
              <a:rPr lang="en-US" altLang="en-US"/>
              <a:pPr/>
              <a:t>‹#›</a:t>
            </a:fld>
            <a:endParaRPr lang="en-US" altLang="en-US"/>
          </a:p>
        </p:txBody>
      </p:sp>
    </p:spTree>
    <p:extLst>
      <p:ext uri="{BB962C8B-B14F-4D97-AF65-F5344CB8AC3E}">
        <p14:creationId xmlns:p14="http://schemas.microsoft.com/office/powerpoint/2010/main" val="2739960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4" name="6 Rectángulo"/>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7 Rectángulo"/>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8 Rectángulo"/>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2 Marcador de texto"/>
          <p:cNvSpPr>
            <a:spLocks noGrp="1"/>
          </p:cNvSpPr>
          <p:nvPr>
            <p:ph type="body" idx="1"/>
          </p:nvPr>
        </p:nvSpPr>
        <p:spPr>
          <a:xfrm>
            <a:off x="1828801" y="2743200"/>
            <a:ext cx="9497484"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 name="1 Título"/>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s-ES" smtClean="0"/>
              <a:t>Haga clic para modificar el estilo de título del patrón</a:t>
            </a:r>
            <a:endParaRPr lang="en-US"/>
          </a:p>
        </p:txBody>
      </p:sp>
      <p:sp>
        <p:nvSpPr>
          <p:cNvPr id="7" name="11 Marcador de fecha"/>
          <p:cNvSpPr>
            <a:spLocks noGrp="1"/>
          </p:cNvSpPr>
          <p:nvPr>
            <p:ph type="dt" sz="half" idx="10"/>
          </p:nvPr>
        </p:nvSpPr>
        <p:spPr/>
        <p:txBody>
          <a:bodyPr/>
          <a:lstStyle>
            <a:lvl1pPr>
              <a:defRPr/>
            </a:lvl1pPr>
          </a:lstStyle>
          <a:p>
            <a:pPr>
              <a:defRPr/>
            </a:pPr>
            <a:fld id="{A9DE7E57-60ED-4A86-984D-DC4CAA8846D5}" type="datetimeFigureOut">
              <a:rPr lang="en-US"/>
              <a:pPr>
                <a:defRPr/>
              </a:pPr>
              <a:t>4/29/2014</a:t>
            </a:fld>
            <a:endParaRPr lang="en-US" dirty="0"/>
          </a:p>
        </p:txBody>
      </p:sp>
      <p:sp>
        <p:nvSpPr>
          <p:cNvPr id="8" name="12 Marcador de número de diapositiva"/>
          <p:cNvSpPr>
            <a:spLocks noGrp="1"/>
          </p:cNvSpPr>
          <p:nvPr>
            <p:ph type="sldNum" sz="quarter" idx="11"/>
          </p:nvPr>
        </p:nvSpPr>
        <p:spPr>
          <a:xfrm>
            <a:off x="0" y="1752600"/>
            <a:ext cx="1727200" cy="701675"/>
          </a:xfrm>
        </p:spPr>
        <p:txBody>
          <a:bodyPr>
            <a:noAutofit/>
          </a:bodyPr>
          <a:lstStyle>
            <a:lvl1pPr>
              <a:defRPr sz="2400"/>
            </a:lvl1pPr>
          </a:lstStyle>
          <a:p>
            <a:fld id="{1ED5093C-7E90-4294-8F45-81C278FDA670}" type="slidenum">
              <a:rPr lang="en-US" altLang="en-US"/>
              <a:pPr/>
              <a:t>‹#›</a:t>
            </a:fld>
            <a:endParaRPr lang="en-US" altLang="en-US"/>
          </a:p>
        </p:txBody>
      </p:sp>
      <p:sp>
        <p:nvSpPr>
          <p:cNvPr id="9" name="13 Marcador de pie de página"/>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34163478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812800" y="1589567"/>
            <a:ext cx="5181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6459868" y="1589567"/>
            <a:ext cx="5181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7 Marcador de fecha"/>
          <p:cNvSpPr>
            <a:spLocks noGrp="1"/>
          </p:cNvSpPr>
          <p:nvPr>
            <p:ph type="dt" sz="half" idx="10"/>
          </p:nvPr>
        </p:nvSpPr>
        <p:spPr/>
        <p:txBody>
          <a:bodyPr rtlCol="0"/>
          <a:lstStyle>
            <a:lvl1pPr>
              <a:defRPr/>
            </a:lvl1pPr>
          </a:lstStyle>
          <a:p>
            <a:pPr>
              <a:defRPr/>
            </a:pPr>
            <a:fld id="{772908AF-A6E0-4163-B8D5-44148E3BF3A2}" type="datetimeFigureOut">
              <a:rPr lang="en-US"/>
              <a:pPr>
                <a:defRPr/>
              </a:pPr>
              <a:t>4/29/2014</a:t>
            </a:fld>
            <a:endParaRPr lang="en-US" dirty="0"/>
          </a:p>
        </p:txBody>
      </p:sp>
      <p:sp>
        <p:nvSpPr>
          <p:cNvPr id="6" name="9 Marcador de número de diapositiva"/>
          <p:cNvSpPr>
            <a:spLocks noGrp="1"/>
          </p:cNvSpPr>
          <p:nvPr>
            <p:ph type="sldNum" sz="quarter" idx="11"/>
          </p:nvPr>
        </p:nvSpPr>
        <p:spPr/>
        <p:txBody>
          <a:bodyPr/>
          <a:lstStyle>
            <a:lvl1pPr>
              <a:defRPr/>
            </a:lvl1pPr>
          </a:lstStyle>
          <a:p>
            <a:fld id="{3A8C5E02-6D99-4DF0-A772-E86B412901DC}" type="slidenum">
              <a:rPr lang="en-US" altLang="en-US"/>
              <a:pPr/>
              <a:t>‹#›</a:t>
            </a:fld>
            <a:endParaRPr lang="en-US" altLang="en-US"/>
          </a:p>
        </p:txBody>
      </p:sp>
      <p:sp>
        <p:nvSpPr>
          <p:cNvPr id="7" name="11 Marcador de pie de página"/>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4150478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11200" y="273050"/>
            <a:ext cx="10871200" cy="86995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812800" y="2438400"/>
            <a:ext cx="51816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6400800" y="2438400"/>
            <a:ext cx="51816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15 Marcador de texto"/>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15" name="14 Marcador de texto"/>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9 Marcador de fecha"/>
          <p:cNvSpPr>
            <a:spLocks noGrp="1"/>
          </p:cNvSpPr>
          <p:nvPr>
            <p:ph type="dt" sz="half" idx="10"/>
          </p:nvPr>
        </p:nvSpPr>
        <p:spPr/>
        <p:txBody>
          <a:bodyPr rtlCol="0"/>
          <a:lstStyle>
            <a:lvl1pPr>
              <a:defRPr/>
            </a:lvl1pPr>
          </a:lstStyle>
          <a:p>
            <a:pPr>
              <a:defRPr/>
            </a:pPr>
            <a:fld id="{04075C7C-45F7-499F-AA5D-7E21442F75D7}" type="datetimeFigureOut">
              <a:rPr lang="en-US"/>
              <a:pPr>
                <a:defRPr/>
              </a:pPr>
              <a:t>4/29/2014</a:t>
            </a:fld>
            <a:endParaRPr lang="en-US" dirty="0"/>
          </a:p>
        </p:txBody>
      </p:sp>
      <p:sp>
        <p:nvSpPr>
          <p:cNvPr id="8" name="11 Marcador de número de diapositiva"/>
          <p:cNvSpPr>
            <a:spLocks noGrp="1"/>
          </p:cNvSpPr>
          <p:nvPr>
            <p:ph type="sldNum" sz="quarter" idx="11"/>
          </p:nvPr>
        </p:nvSpPr>
        <p:spPr/>
        <p:txBody>
          <a:bodyPr/>
          <a:lstStyle>
            <a:lvl1pPr>
              <a:defRPr/>
            </a:lvl1pPr>
          </a:lstStyle>
          <a:p>
            <a:fld id="{09E798E7-B158-4629-B270-178E3CF52BA9}" type="slidenum">
              <a:rPr lang="en-US" altLang="en-US"/>
              <a:pPr/>
              <a:t>‹#›</a:t>
            </a:fld>
            <a:endParaRPr lang="en-US" altLang="en-US"/>
          </a:p>
        </p:txBody>
      </p:sp>
      <p:sp>
        <p:nvSpPr>
          <p:cNvPr id="9" name="13 Marcador de pie de página"/>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188148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B4136C44-5839-47ED-959D-3B2C42195544}" type="datetimeFigureOut">
              <a:rPr lang="en-US"/>
              <a:pPr>
                <a:defRPr/>
              </a:pPr>
              <a:t>4/29/2014</a:t>
            </a:fld>
            <a:endParaRPr lang="en-US" dirty="0"/>
          </a:p>
        </p:txBody>
      </p:sp>
      <p:sp>
        <p:nvSpPr>
          <p:cNvPr id="4" name="2 Marcador de pie de página"/>
          <p:cNvSpPr>
            <a:spLocks noGrp="1"/>
          </p:cNvSpPr>
          <p:nvPr>
            <p:ph type="ftr" sz="quarter" idx="11"/>
          </p:nvPr>
        </p:nvSpPr>
        <p:spPr/>
        <p:txBody>
          <a:bodyPr/>
          <a:lstStyle>
            <a:lvl1pPr>
              <a:defRPr/>
            </a:lvl1pPr>
          </a:lstStyle>
          <a:p>
            <a:pPr>
              <a:defRPr/>
            </a:pPr>
            <a:endParaRPr lang="en-US"/>
          </a:p>
        </p:txBody>
      </p:sp>
      <p:sp>
        <p:nvSpPr>
          <p:cNvPr id="5" name="22 Marcador de número de diapositiva"/>
          <p:cNvSpPr>
            <a:spLocks noGrp="1"/>
          </p:cNvSpPr>
          <p:nvPr>
            <p:ph type="sldNum" sz="quarter" idx="12"/>
          </p:nvPr>
        </p:nvSpPr>
        <p:spPr/>
        <p:txBody>
          <a:bodyPr/>
          <a:lstStyle>
            <a:lvl1pPr>
              <a:defRPr/>
            </a:lvl1pPr>
          </a:lstStyle>
          <a:p>
            <a:fld id="{CF46B8DA-1A05-4CB6-97EC-12431086F6C7}" type="slidenum">
              <a:rPr lang="en-US" altLang="en-US"/>
              <a:pPr/>
              <a:t>‹#›</a:t>
            </a:fld>
            <a:endParaRPr lang="en-US" altLang="en-US"/>
          </a:p>
        </p:txBody>
      </p:sp>
    </p:spTree>
    <p:extLst>
      <p:ext uri="{BB962C8B-B14F-4D97-AF65-F5344CB8AC3E}">
        <p14:creationId xmlns:p14="http://schemas.microsoft.com/office/powerpoint/2010/main" val="1265057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fld id="{4CA97B06-EC62-4987-A69F-79D2604DED6D}" type="datetimeFigureOut">
              <a:rPr lang="en-US"/>
              <a:pPr>
                <a:defRPr/>
              </a:pPr>
              <a:t>4/29/2014</a:t>
            </a:fld>
            <a:endParaRPr lang="en-US" dirty="0"/>
          </a:p>
        </p:txBody>
      </p:sp>
      <p:sp>
        <p:nvSpPr>
          <p:cNvPr id="3" name="2 Marcador de pie de página"/>
          <p:cNvSpPr>
            <a:spLocks noGrp="1"/>
          </p:cNvSpPr>
          <p:nvPr>
            <p:ph type="ftr" sz="quarter" idx="11"/>
          </p:nvPr>
        </p:nvSpPr>
        <p:spPr/>
        <p:txBody>
          <a:bodyPr/>
          <a:lstStyle>
            <a:lvl1pPr>
              <a:defRPr/>
            </a:lvl1pPr>
          </a:lstStyle>
          <a:p>
            <a:pPr>
              <a:defRPr/>
            </a:pPr>
            <a:endParaRPr lang="en-US"/>
          </a:p>
        </p:txBody>
      </p:sp>
      <p:sp>
        <p:nvSpPr>
          <p:cNvPr id="4" name="3 Marcador de número de diapositiva"/>
          <p:cNvSpPr>
            <a:spLocks noGrp="1"/>
          </p:cNvSpPr>
          <p:nvPr>
            <p:ph type="sldNum" sz="quarter" idx="12"/>
          </p:nvPr>
        </p:nvSpPr>
        <p:spPr>
          <a:xfrm>
            <a:off x="0" y="6248400"/>
            <a:ext cx="711200" cy="381000"/>
          </a:xfrm>
        </p:spPr>
        <p:txBody>
          <a:bodyPr/>
          <a:lstStyle>
            <a:lvl1pPr>
              <a:defRPr>
                <a:solidFill>
                  <a:schemeClr val="tx2"/>
                </a:solidFill>
              </a:defRPr>
            </a:lvl1pPr>
          </a:lstStyle>
          <a:p>
            <a:fld id="{16951EE7-68EF-4F5A-83AE-89D5EA576574}" type="slidenum">
              <a:rPr lang="en-US" altLang="en-US"/>
              <a:pPr/>
              <a:t>‹#›</a:t>
            </a:fld>
            <a:endParaRPr lang="en-US" altLang="en-US"/>
          </a:p>
        </p:txBody>
      </p:sp>
    </p:spTree>
    <p:extLst>
      <p:ext uri="{BB962C8B-B14F-4D97-AF65-F5344CB8AC3E}">
        <p14:creationId xmlns:p14="http://schemas.microsoft.com/office/powerpoint/2010/main" val="3407554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812800" y="273050"/>
            <a:ext cx="10769600" cy="869950"/>
          </a:xfrm>
        </p:spPr>
        <p:txBody>
          <a:bodyPr/>
          <a:lstStyle>
            <a:lvl1pPr algn="l">
              <a:buNone/>
              <a:defRPr sz="4400" b="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9" name="8 Marcador de contenido"/>
          <p:cNvSpPr>
            <a:spLocks noGrp="1"/>
          </p:cNvSpPr>
          <p:nvPr>
            <p:ph sz="quarter" idx="1"/>
          </p:nvPr>
        </p:nvSpPr>
        <p:spPr>
          <a:xfrm>
            <a:off x="3149600" y="1752600"/>
            <a:ext cx="85344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9ED7E22E-81B0-478F-AA83-1A77881FAD73}" type="datetimeFigureOut">
              <a:rPr lang="en-US"/>
              <a:pPr>
                <a:defRPr/>
              </a:pPr>
              <a:t>4/29/2014</a:t>
            </a:fld>
            <a:endParaRPr lang="en-US" dirty="0"/>
          </a:p>
        </p:txBody>
      </p:sp>
      <p:sp>
        <p:nvSpPr>
          <p:cNvPr id="6" name="2 Marcador de pie de página"/>
          <p:cNvSpPr>
            <a:spLocks noGrp="1"/>
          </p:cNvSpPr>
          <p:nvPr>
            <p:ph type="ftr" sz="quarter" idx="11"/>
          </p:nvPr>
        </p:nvSpPr>
        <p:spPr/>
        <p:txBody>
          <a:bodyPr/>
          <a:lstStyle>
            <a:lvl1pPr>
              <a:defRPr/>
            </a:lvl1pPr>
          </a:lstStyle>
          <a:p>
            <a:pPr>
              <a:defRPr/>
            </a:pPr>
            <a:endParaRPr lang="en-US"/>
          </a:p>
        </p:txBody>
      </p:sp>
      <p:sp>
        <p:nvSpPr>
          <p:cNvPr id="7" name="22 Marcador de número de diapositiva"/>
          <p:cNvSpPr>
            <a:spLocks noGrp="1"/>
          </p:cNvSpPr>
          <p:nvPr>
            <p:ph type="sldNum" sz="quarter" idx="12"/>
          </p:nvPr>
        </p:nvSpPr>
        <p:spPr/>
        <p:txBody>
          <a:bodyPr/>
          <a:lstStyle>
            <a:lvl1pPr>
              <a:defRPr/>
            </a:lvl1pPr>
          </a:lstStyle>
          <a:p>
            <a:fld id="{1555D804-42C6-4D46-AC46-8BA184F3368E}" type="slidenum">
              <a:rPr lang="en-US" altLang="en-US"/>
              <a:pPr/>
              <a:t>‹#›</a:t>
            </a:fld>
            <a:endParaRPr lang="en-US" altLang="en-US"/>
          </a:p>
        </p:txBody>
      </p:sp>
    </p:spTree>
    <p:extLst>
      <p:ext uri="{BB962C8B-B14F-4D97-AF65-F5344CB8AC3E}">
        <p14:creationId xmlns:p14="http://schemas.microsoft.com/office/powerpoint/2010/main" val="2558699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5" name="7 Rectángulo"/>
          <p:cNvSpPr/>
          <p:nvPr/>
        </p:nvSpPr>
        <p:spPr bwMode="white">
          <a:xfrm>
            <a:off x="-12700" y="4572000"/>
            <a:ext cx="12192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8 Rectángulo"/>
          <p:cNvSpPr/>
          <p:nvPr/>
        </p:nvSpPr>
        <p:spPr>
          <a:xfrm>
            <a:off x="-12700" y="4664075"/>
            <a:ext cx="1951038"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9 Rectángulo"/>
          <p:cNvSpPr/>
          <p:nvPr/>
        </p:nvSpPr>
        <p:spPr>
          <a:xfrm>
            <a:off x="2060575" y="4654550"/>
            <a:ext cx="10131425"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10 Rectángulo"/>
          <p:cNvSpPr/>
          <p:nvPr/>
        </p:nvSpPr>
        <p:spPr bwMode="white">
          <a:xfrm>
            <a:off x="1930400" y="0"/>
            <a:ext cx="133350"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3 Marcador de texto"/>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2" name="1 Título"/>
          <p:cNvSpPr>
            <a:spLocks noGrp="1"/>
          </p:cNvSpPr>
          <p:nvPr>
            <p:ph type="title"/>
          </p:nvPr>
        </p:nvSpPr>
        <p:spPr>
          <a:xfrm>
            <a:off x="2133600" y="4648200"/>
            <a:ext cx="9753600" cy="685800"/>
          </a:xfrm>
        </p:spPr>
        <p:txBody>
          <a:bodyPr/>
          <a:lstStyle>
            <a:lvl1pPr algn="l">
              <a:buNone/>
              <a:defRPr sz="2800" b="0">
                <a:solidFill>
                  <a:srgbClr val="FFFFFF"/>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2080768" y="0"/>
            <a:ext cx="10111232" cy="4568952"/>
          </a:xfrm>
          <a:solidFill>
            <a:schemeClr val="accent1">
              <a:tint val="40000"/>
            </a:schemeClr>
          </a:solidFill>
          <a:ln>
            <a:no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11 Marcador de fecha"/>
          <p:cNvSpPr>
            <a:spLocks noGrp="1"/>
          </p:cNvSpPr>
          <p:nvPr>
            <p:ph type="dt" sz="half" idx="10"/>
          </p:nvPr>
        </p:nvSpPr>
        <p:spPr>
          <a:xfrm>
            <a:off x="8331200" y="6248400"/>
            <a:ext cx="3556000" cy="365125"/>
          </a:xfrm>
        </p:spPr>
        <p:txBody>
          <a:bodyPr rtlCol="0"/>
          <a:lstStyle>
            <a:lvl1pPr>
              <a:defRPr/>
            </a:lvl1pPr>
          </a:lstStyle>
          <a:p>
            <a:pPr>
              <a:defRPr/>
            </a:pPr>
            <a:fld id="{3EB9F121-6DDC-4891-BD35-492064193D16}" type="datetimeFigureOut">
              <a:rPr lang="en-US"/>
              <a:pPr>
                <a:defRPr/>
              </a:pPr>
              <a:t>4/29/2014</a:t>
            </a:fld>
            <a:endParaRPr lang="en-US" dirty="0"/>
          </a:p>
        </p:txBody>
      </p:sp>
      <p:sp>
        <p:nvSpPr>
          <p:cNvPr id="10" name="12 Marcador de número de diapositiva"/>
          <p:cNvSpPr>
            <a:spLocks noGrp="1"/>
          </p:cNvSpPr>
          <p:nvPr>
            <p:ph type="sldNum" sz="quarter" idx="11"/>
          </p:nvPr>
        </p:nvSpPr>
        <p:spPr>
          <a:xfrm>
            <a:off x="0" y="4667250"/>
            <a:ext cx="1930400" cy="663575"/>
          </a:xfrm>
        </p:spPr>
        <p:txBody>
          <a:bodyPr/>
          <a:lstStyle>
            <a:lvl1pPr>
              <a:defRPr sz="2800"/>
            </a:lvl1pPr>
          </a:lstStyle>
          <a:p>
            <a:fld id="{034E8269-860E-4872-8D86-6FB2916D7168}" type="slidenum">
              <a:rPr lang="en-US" altLang="en-US"/>
              <a:pPr/>
              <a:t>‹#›</a:t>
            </a:fld>
            <a:endParaRPr lang="en-US" altLang="en-US"/>
          </a:p>
        </p:txBody>
      </p:sp>
      <p:sp>
        <p:nvSpPr>
          <p:cNvPr id="11" name="13 Marcador de pie de página"/>
          <p:cNvSpPr>
            <a:spLocks noGrp="1"/>
          </p:cNvSpPr>
          <p:nvPr>
            <p:ph type="ftr" sz="quarter" idx="12"/>
          </p:nvPr>
        </p:nvSpPr>
        <p:spPr>
          <a:xfrm>
            <a:off x="2133600" y="6248400"/>
            <a:ext cx="6096000" cy="365125"/>
          </a:xfrm>
        </p:spPr>
        <p:txBody>
          <a:bodyPr rtlCol="0"/>
          <a:lstStyle>
            <a:lvl1pPr>
              <a:defRPr/>
            </a:lvl1pPr>
          </a:lstStyle>
          <a:p>
            <a:pPr>
              <a:defRPr/>
            </a:pPr>
            <a:endParaRPr lang="en-US"/>
          </a:p>
        </p:txBody>
      </p:sp>
    </p:spTree>
    <p:extLst>
      <p:ext uri="{BB962C8B-B14F-4D97-AF65-F5344CB8AC3E}">
        <p14:creationId xmlns:p14="http://schemas.microsoft.com/office/powerpoint/2010/main" val="2376753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21 Marcador de título"/>
          <p:cNvSpPr>
            <a:spLocks noGrp="1"/>
          </p:cNvSpPr>
          <p:nvPr>
            <p:ph type="title"/>
          </p:nvPr>
        </p:nvSpPr>
        <p:spPr bwMode="auto">
          <a:xfrm>
            <a:off x="812800" y="228600"/>
            <a:ext cx="10871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n-US" smtClean="0"/>
              <a:t>Haga clic para modificar el estilo de título del patrón</a:t>
            </a:r>
            <a:endParaRPr lang="en-US" altLang="en-US" smtClean="0"/>
          </a:p>
        </p:txBody>
      </p:sp>
      <p:sp>
        <p:nvSpPr>
          <p:cNvPr id="1027" name="12 Marcador de texto"/>
          <p:cNvSpPr>
            <a:spLocks noGrp="1"/>
          </p:cNvSpPr>
          <p:nvPr>
            <p:ph type="body" idx="1"/>
          </p:nvPr>
        </p:nvSpPr>
        <p:spPr bwMode="auto">
          <a:xfrm>
            <a:off x="817563" y="1600200"/>
            <a:ext cx="10871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endParaRPr lang="en-US" altLang="en-US" smtClean="0"/>
          </a:p>
        </p:txBody>
      </p:sp>
      <p:sp>
        <p:nvSpPr>
          <p:cNvPr id="14" name="13 Marcador de fecha"/>
          <p:cNvSpPr>
            <a:spLocks noGrp="1"/>
          </p:cNvSpPr>
          <p:nvPr>
            <p:ph type="dt" sz="half" idx="2"/>
          </p:nvPr>
        </p:nvSpPr>
        <p:spPr>
          <a:xfrm>
            <a:off x="8128000" y="6248400"/>
            <a:ext cx="3556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617736DD-0278-47EB-A43B-36A3B0E5EE63}" type="datetimeFigureOut">
              <a:rPr lang="en-US"/>
              <a:pPr>
                <a:defRPr/>
              </a:pPr>
              <a:t>4/29/2014</a:t>
            </a:fld>
            <a:endParaRPr lang="en-US" dirty="0"/>
          </a:p>
        </p:txBody>
      </p:sp>
      <p:sp>
        <p:nvSpPr>
          <p:cNvPr id="3" name="2 Marcador de pie de página"/>
          <p:cNvSpPr>
            <a:spLocks noGrp="1"/>
          </p:cNvSpPr>
          <p:nvPr>
            <p:ph type="ftr" sz="quarter" idx="3"/>
          </p:nvPr>
        </p:nvSpPr>
        <p:spPr>
          <a:xfrm>
            <a:off x="812800" y="6248400"/>
            <a:ext cx="7227888"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n-US"/>
          </a:p>
        </p:txBody>
      </p:sp>
      <p:sp>
        <p:nvSpPr>
          <p:cNvPr id="7" name="6 Rectángulo"/>
          <p:cNvSpPr/>
          <p:nvPr/>
        </p:nvSpPr>
        <p:spPr bwMode="white">
          <a:xfrm>
            <a:off x="0" y="1235075"/>
            <a:ext cx="12192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7 Rectángulo"/>
          <p:cNvSpPr/>
          <p:nvPr/>
        </p:nvSpPr>
        <p:spPr>
          <a:xfrm>
            <a:off x="0" y="1279525"/>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8 Rectángulo"/>
          <p:cNvSpPr/>
          <p:nvPr/>
        </p:nvSpPr>
        <p:spPr>
          <a:xfrm>
            <a:off x="787400" y="1279525"/>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3" name="22 Marcador de número de diapositiva"/>
          <p:cNvSpPr>
            <a:spLocks noGrp="1"/>
          </p:cNvSpPr>
          <p:nvPr>
            <p:ph type="sldNum" sz="quarter" idx="4"/>
          </p:nvPr>
        </p:nvSpPr>
        <p:spPr>
          <a:xfrm>
            <a:off x="0" y="1271588"/>
            <a:ext cx="7112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defRPr>
            </a:lvl1pPr>
          </a:lstStyle>
          <a:p>
            <a:fld id="{89D8D47F-8DA3-4C6E-8A02-0980FE10AF7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62" r:id="rId1"/>
    <p:sldLayoutId id="2147483758" r:id="rId2"/>
    <p:sldLayoutId id="2147483763" r:id="rId3"/>
    <p:sldLayoutId id="2147483764" r:id="rId4"/>
    <p:sldLayoutId id="2147483765" r:id="rId5"/>
    <p:sldLayoutId id="2147483759" r:id="rId6"/>
    <p:sldLayoutId id="2147483766" r:id="rId7"/>
    <p:sldLayoutId id="2147483760" r:id="rId8"/>
    <p:sldLayoutId id="2147483767" r:id="rId9"/>
    <p:sldLayoutId id="2147483761" r:id="rId10"/>
    <p:sldLayoutId id="2147483768"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4.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4.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1.bp.blogspot.com/_R-AhPgfJIeo/TSSsxVLd45I/AAAAAAAAML8/ulehASSFHWU/s1600/miusa+music+vid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22854">
            <a:off x="6491983" y="315011"/>
            <a:ext cx="38100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 name="Title 1"/>
          <p:cNvSpPr>
            <a:spLocks noGrp="1"/>
          </p:cNvSpPr>
          <p:nvPr>
            <p:ph type="ctrTitle"/>
          </p:nvPr>
        </p:nvSpPr>
        <p:spPr>
          <a:xfrm>
            <a:off x="794646" y="2756079"/>
            <a:ext cx="10579995" cy="1748147"/>
          </a:xfrm>
          <a:extLst/>
        </p:spPr>
        <p:txBody>
          <a:bodyPr>
            <a:noAutofit/>
          </a:bodyPr>
          <a:lstStyle/>
          <a:p>
            <a:pPr algn="ctr" eaLnBrk="1" fontAlgn="auto" hangingPunct="1">
              <a:spcAft>
                <a:spcPts val="0"/>
              </a:spcAft>
              <a:defRPr/>
            </a:pPr>
            <a:r>
              <a:rPr lang="en-US" sz="6000" b="1" dirty="0" smtClean="0">
                <a:ln>
                  <a:solidFill>
                    <a:schemeClr val="bg1"/>
                  </a:solidFill>
                </a:ln>
                <a:solidFill>
                  <a:schemeClr val="accent2">
                    <a:lumMod val="60000"/>
                    <a:lumOff val="40000"/>
                  </a:schemeClr>
                </a:solidFill>
                <a:latin typeface="Mistral" panose="03090702030407020403" pitchFamily="66" charset="0"/>
              </a:rPr>
              <a:t>CREATING A LEVEL PLAYING FIELD FOR WOMEN WITH DISABILITIES (WWDS)</a:t>
            </a:r>
            <a:endParaRPr lang="en-US" sz="6000" dirty="0">
              <a:ln>
                <a:solidFill>
                  <a:schemeClr val="bg1"/>
                </a:solidFill>
              </a:ln>
              <a:solidFill>
                <a:schemeClr val="accent2">
                  <a:lumMod val="60000"/>
                  <a:lumOff val="40000"/>
                </a:schemeClr>
              </a:solidFill>
              <a:latin typeface="Mistral" panose="03090702030407020403" pitchFamily="66" charset="0"/>
            </a:endParaRPr>
          </a:p>
        </p:txBody>
      </p:sp>
      <p:sp>
        <p:nvSpPr>
          <p:cNvPr id="10244" name="Subtitle 2"/>
          <p:cNvSpPr>
            <a:spLocks noGrp="1"/>
          </p:cNvSpPr>
          <p:nvPr>
            <p:ph type="subTitle" idx="1"/>
          </p:nvPr>
        </p:nvSpPr>
        <p:spPr>
          <a:xfrm>
            <a:off x="6097588" y="4584700"/>
            <a:ext cx="4876800" cy="785813"/>
          </a:xfrm>
        </p:spPr>
        <p:txBody>
          <a:bodyPr/>
          <a:lstStyle/>
          <a:p>
            <a:pPr eaLnBrk="1" hangingPunct="1"/>
            <a:r>
              <a:rPr lang="en-US" altLang="en-US" sz="4400" smtClean="0">
                <a:latin typeface="Gabriola" pitchFamily="82" charset="0"/>
              </a:rPr>
              <a:t>By Venus M. Ilagan</a:t>
            </a:r>
          </a:p>
        </p:txBody>
      </p:sp>
      <p:pic>
        <p:nvPicPr>
          <p:cNvPr id="4" name="Picture 3"/>
          <p:cNvPicPr>
            <a:picLocks noChangeAspect="1"/>
          </p:cNvPicPr>
          <p:nvPr/>
        </p:nvPicPr>
        <p:blipFill rotWithShape="1">
          <a:blip r:embed="rId3"/>
          <a:srcRect l="11068" t="16220" r="43976" b="70486"/>
          <a:stretch/>
        </p:blipFill>
        <p:spPr>
          <a:xfrm>
            <a:off x="135535" y="194605"/>
            <a:ext cx="5480572" cy="9111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1532587" y="2027514"/>
          <a:ext cx="9285667" cy="4579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96898" y="0"/>
            <a:ext cx="5480572" cy="911163"/>
          </a:xfrm>
          <a:prstGeom prst="rect">
            <a:avLst/>
          </a:prstGeom>
          <a:ln>
            <a:noFill/>
          </a:ln>
          <a:effectLst>
            <a:softEdge rad="112500"/>
          </a:effectLst>
        </p:spPr>
      </p:pic>
      <p:sp>
        <p:nvSpPr>
          <p:cNvPr id="19460" name="Title 1"/>
          <p:cNvSpPr>
            <a:spLocks noGrp="1"/>
          </p:cNvSpPr>
          <p:nvPr>
            <p:ph type="title"/>
          </p:nvPr>
        </p:nvSpPr>
        <p:spPr>
          <a:xfrm>
            <a:off x="1165225" y="704850"/>
            <a:ext cx="10013950" cy="1322388"/>
          </a:xfrm>
        </p:spPr>
        <p:txBody>
          <a:bodyPr/>
          <a:lstStyle/>
          <a:p>
            <a:pPr algn="ctr" eaLnBrk="1" hangingPunct="1"/>
            <a:r>
              <a:rPr lang="en-US" altLang="en-US" sz="3600" b="1" smtClean="0">
                <a:latin typeface="Gabriola" pitchFamily="82" charset="0"/>
              </a:rPr>
              <a:t>WHAT COULD BE A WAY FORWARD FOR A POST- </a:t>
            </a:r>
            <a:r>
              <a:rPr lang="en-US" altLang="en-US" b="1" smtClean="0">
                <a:latin typeface="Gabriola" pitchFamily="82" charset="0"/>
              </a:rPr>
              <a:t>2015 </a:t>
            </a:r>
            <a:r>
              <a:rPr lang="en-US" altLang="en-US" sz="3600" b="1" smtClean="0">
                <a:latin typeface="Gabriola" pitchFamily="82" charset="0"/>
              </a:rPr>
              <a:t>      DISABILITY INCLUSIVE DEVELOPMENT AGENDA? </a:t>
            </a:r>
            <a:endParaRPr lang="en-US" altLang="en-US" sz="4000" smtClean="0">
              <a:latin typeface="Gabriola" pitchFamily="8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1068" t="16220" r="43976" b="70486"/>
          <a:stretch/>
        </p:blipFill>
        <p:spPr>
          <a:xfrm>
            <a:off x="96898" y="0"/>
            <a:ext cx="5480572" cy="911163"/>
          </a:xfrm>
          <a:prstGeom prst="rect">
            <a:avLst/>
          </a:prstGeom>
          <a:ln>
            <a:noFill/>
          </a:ln>
          <a:effectLst>
            <a:softEdge rad="112500"/>
          </a:effectLst>
        </p:spPr>
      </p:pic>
      <p:graphicFrame>
        <p:nvGraphicFramePr>
          <p:cNvPr id="5" name="Diagram 4"/>
          <p:cNvGraphicFramePr/>
          <p:nvPr/>
        </p:nvGraphicFramePr>
        <p:xfrm>
          <a:off x="283335" y="2027514"/>
          <a:ext cx="11410681" cy="4656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itle 1"/>
          <p:cNvSpPr>
            <a:spLocks noGrp="1"/>
          </p:cNvSpPr>
          <p:nvPr>
            <p:ph type="title"/>
          </p:nvPr>
        </p:nvSpPr>
        <p:spPr>
          <a:xfrm>
            <a:off x="804863" y="677863"/>
            <a:ext cx="10013950" cy="1323975"/>
          </a:xfrm>
        </p:spPr>
        <p:txBody>
          <a:bodyPr/>
          <a:lstStyle/>
          <a:p>
            <a:pPr algn="ctr" eaLnBrk="1" hangingPunct="1"/>
            <a:r>
              <a:rPr lang="en-US" altLang="en-US" sz="3600" b="1" smtClean="0">
                <a:latin typeface="Gabriola" pitchFamily="82" charset="0"/>
              </a:rPr>
              <a:t>WHAT COULD BE A WAY FORWARD FOR A POST- </a:t>
            </a:r>
            <a:r>
              <a:rPr lang="en-US" altLang="en-US" b="1" smtClean="0">
                <a:latin typeface="Gabriola" pitchFamily="82" charset="0"/>
              </a:rPr>
              <a:t>2015 </a:t>
            </a:r>
            <a:r>
              <a:rPr lang="en-US" altLang="en-US" sz="3600" b="1" smtClean="0">
                <a:latin typeface="Gabriola" pitchFamily="82" charset="0"/>
              </a:rPr>
              <a:t>      DISABILITY INCLUSIVE DEVELOPMENT AGENDA? </a:t>
            </a:r>
            <a:endParaRPr lang="en-US" altLang="en-US" sz="4000" smtClean="0">
              <a:latin typeface="Gabriola" pitchFamily="82"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1068" t="16220" r="43976" b="70486"/>
          <a:stretch/>
        </p:blipFill>
        <p:spPr>
          <a:xfrm>
            <a:off x="96898" y="0"/>
            <a:ext cx="5480572" cy="911163"/>
          </a:xfrm>
          <a:prstGeom prst="rect">
            <a:avLst/>
          </a:prstGeom>
          <a:ln>
            <a:noFill/>
          </a:ln>
          <a:effectLst>
            <a:softEdge rad="112500"/>
          </a:effectLst>
        </p:spPr>
      </p:pic>
      <p:graphicFrame>
        <p:nvGraphicFramePr>
          <p:cNvPr id="8" name="Content Placeholder 7"/>
          <p:cNvGraphicFramePr>
            <a:graphicFrameLocks noGrp="1"/>
          </p:cNvGraphicFramePr>
          <p:nvPr>
            <p:ph sz="quarter" idx="1"/>
          </p:nvPr>
        </p:nvGraphicFramePr>
        <p:xfrm>
          <a:off x="399245" y="2179638"/>
          <a:ext cx="11397803"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8" name="Title 1"/>
          <p:cNvSpPr>
            <a:spLocks noGrp="1"/>
          </p:cNvSpPr>
          <p:nvPr>
            <p:ph type="title"/>
          </p:nvPr>
        </p:nvSpPr>
        <p:spPr>
          <a:xfrm>
            <a:off x="1165225" y="704850"/>
            <a:ext cx="10013950" cy="1322388"/>
          </a:xfrm>
        </p:spPr>
        <p:txBody>
          <a:bodyPr/>
          <a:lstStyle/>
          <a:p>
            <a:pPr algn="ctr" eaLnBrk="1" hangingPunct="1"/>
            <a:r>
              <a:rPr lang="en-US" altLang="en-US" sz="3600" b="1" smtClean="0">
                <a:latin typeface="Gabriola" pitchFamily="82" charset="0"/>
              </a:rPr>
              <a:t>WHAT COULD BE A WAY FORWARD FOR A POST- </a:t>
            </a:r>
            <a:r>
              <a:rPr lang="en-US" altLang="en-US" b="1" smtClean="0">
                <a:latin typeface="Gabriola" pitchFamily="82" charset="0"/>
              </a:rPr>
              <a:t>2015 </a:t>
            </a:r>
            <a:r>
              <a:rPr lang="en-US" altLang="en-US" sz="3600" b="1" smtClean="0">
                <a:latin typeface="Gabriola" pitchFamily="82" charset="0"/>
              </a:rPr>
              <a:t>      DISABILITY INCLUSIVE DEVELOPMENT AGENDA? </a:t>
            </a:r>
            <a:endParaRPr lang="en-US" altLang="en-US" sz="4000" smtClean="0">
              <a:latin typeface="Gabriola" pitchFamily="8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1068" t="16220" r="43976" b="70486"/>
          <a:stretch/>
        </p:blipFill>
        <p:spPr>
          <a:xfrm>
            <a:off x="212808" y="244699"/>
            <a:ext cx="5480572" cy="911163"/>
          </a:xfrm>
          <a:prstGeom prst="rect">
            <a:avLst/>
          </a:prstGeom>
          <a:ln>
            <a:noFill/>
          </a:ln>
          <a:effectLst>
            <a:softEdge rad="112500"/>
          </a:effectLst>
        </p:spPr>
      </p:pic>
      <p:pic>
        <p:nvPicPr>
          <p:cNvPr id="9" name="Picture 2" descr="http://s1.card-images.com/images/products/CD1001_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3920" y="1447849"/>
            <a:ext cx="6973269" cy="497891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2532" name="TextBox 4"/>
          <p:cNvSpPr txBox="1">
            <a:spLocks noChangeArrowheads="1"/>
          </p:cNvSpPr>
          <p:nvPr/>
        </p:nvSpPr>
        <p:spPr bwMode="auto">
          <a:xfrm>
            <a:off x="9718675" y="6103938"/>
            <a:ext cx="2473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w Cen MT" pitchFamily="34" charset="0"/>
                <a:cs typeface="Arial" charset="0"/>
              </a:defRPr>
            </a:lvl1pPr>
            <a:lvl2pPr marL="742950" indent="-285750">
              <a:defRPr>
                <a:solidFill>
                  <a:schemeClr val="tx1"/>
                </a:solidFill>
                <a:latin typeface="Tw Cen MT" pitchFamily="34" charset="0"/>
                <a:cs typeface="Arial" charset="0"/>
              </a:defRPr>
            </a:lvl2pPr>
            <a:lvl3pPr marL="1143000" indent="-228600">
              <a:defRPr>
                <a:solidFill>
                  <a:schemeClr val="tx1"/>
                </a:solidFill>
                <a:latin typeface="Tw Cen MT" pitchFamily="34" charset="0"/>
                <a:cs typeface="Arial" charset="0"/>
              </a:defRPr>
            </a:lvl3pPr>
            <a:lvl4pPr marL="1600200" indent="-228600">
              <a:defRPr>
                <a:solidFill>
                  <a:schemeClr val="tx1"/>
                </a:solidFill>
                <a:latin typeface="Tw Cen MT" pitchFamily="34" charset="0"/>
                <a:cs typeface="Arial" charset="0"/>
              </a:defRPr>
            </a:lvl4pPr>
            <a:lvl5pPr marL="2057400" indent="-228600">
              <a:defRPr>
                <a:solidFill>
                  <a:schemeClr val="tx1"/>
                </a:solidFill>
                <a:latin typeface="Tw Cen MT" pitchFamily="34" charset="0"/>
                <a:cs typeface="Arial" charset="0"/>
              </a:defRPr>
            </a:lvl5pPr>
            <a:lvl6pPr marL="2514600" indent="-228600" defTabSz="457200" eaLnBrk="0" fontAlgn="base" hangingPunct="0">
              <a:spcBef>
                <a:spcPct val="0"/>
              </a:spcBef>
              <a:spcAft>
                <a:spcPct val="0"/>
              </a:spcAft>
              <a:defRPr>
                <a:solidFill>
                  <a:schemeClr val="tx1"/>
                </a:solidFill>
                <a:latin typeface="Tw Cen MT" pitchFamily="34" charset="0"/>
                <a:cs typeface="Arial" charset="0"/>
              </a:defRPr>
            </a:lvl6pPr>
            <a:lvl7pPr marL="2971800" indent="-228600" defTabSz="457200" eaLnBrk="0" fontAlgn="base" hangingPunct="0">
              <a:spcBef>
                <a:spcPct val="0"/>
              </a:spcBef>
              <a:spcAft>
                <a:spcPct val="0"/>
              </a:spcAft>
              <a:defRPr>
                <a:solidFill>
                  <a:schemeClr val="tx1"/>
                </a:solidFill>
                <a:latin typeface="Tw Cen MT" pitchFamily="34" charset="0"/>
                <a:cs typeface="Arial" charset="0"/>
              </a:defRPr>
            </a:lvl7pPr>
            <a:lvl8pPr marL="3429000" indent="-228600" defTabSz="457200" eaLnBrk="0" fontAlgn="base" hangingPunct="0">
              <a:spcBef>
                <a:spcPct val="0"/>
              </a:spcBef>
              <a:spcAft>
                <a:spcPct val="0"/>
              </a:spcAft>
              <a:defRPr>
                <a:solidFill>
                  <a:schemeClr val="tx1"/>
                </a:solidFill>
                <a:latin typeface="Tw Cen MT" pitchFamily="34" charset="0"/>
                <a:cs typeface="Arial" charset="0"/>
              </a:defRPr>
            </a:lvl8pPr>
            <a:lvl9pPr marL="3886200" indent="-228600" defTabSz="457200" eaLnBrk="0" fontAlgn="base" hangingPunct="0">
              <a:spcBef>
                <a:spcPct val="0"/>
              </a:spcBef>
              <a:spcAft>
                <a:spcPct val="0"/>
              </a:spcAft>
              <a:defRPr>
                <a:solidFill>
                  <a:schemeClr val="tx1"/>
                </a:solidFill>
                <a:latin typeface="Tw Cen MT" pitchFamily="34" charset="0"/>
                <a:cs typeface="Arial" charset="0"/>
              </a:defRPr>
            </a:lvl9pPr>
          </a:lstStyle>
          <a:p>
            <a:pPr eaLnBrk="1" hangingPunct="1"/>
            <a:r>
              <a:rPr lang="en-US" altLang="en-US" b="1">
                <a:latin typeface="Gabriola" pitchFamily="82" charset="0"/>
              </a:rPr>
              <a:t>Made by: </a:t>
            </a:r>
            <a:r>
              <a:rPr lang="en-US" altLang="en-US">
                <a:latin typeface="Gabriola" pitchFamily="82" charset="0"/>
              </a:rPr>
              <a:t>Kenny Paola Ramirez</a:t>
            </a:r>
          </a:p>
          <a:p>
            <a:pPr eaLnBrk="1" hangingPunct="1"/>
            <a:r>
              <a:rPr lang="en-US" altLang="en-US">
                <a:latin typeface="Gabriola" pitchFamily="82" charset="0"/>
              </a:rPr>
              <a:t>Intern RI</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055688" y="985838"/>
            <a:ext cx="10355262" cy="690562"/>
          </a:xfrm>
        </p:spPr>
        <p:txBody>
          <a:bodyPr/>
          <a:lstStyle/>
          <a:p>
            <a:pPr eaLnBrk="1" hangingPunct="1"/>
            <a:r>
              <a:rPr lang="en-US" altLang="en-US" sz="4000" b="1" smtClean="0">
                <a:latin typeface="Gabriola" pitchFamily="82" charset="0"/>
              </a:rPr>
              <a:t>Women in general, in various stages of their lives, experience DISCRIMINATION…….</a:t>
            </a:r>
          </a:p>
        </p:txBody>
      </p:sp>
      <p:graphicFrame>
        <p:nvGraphicFramePr>
          <p:cNvPr id="5" name="Content Placeholder 4"/>
          <p:cNvGraphicFramePr>
            <a:graphicFrameLocks noGrp="1"/>
          </p:cNvGraphicFramePr>
          <p:nvPr>
            <p:ph sz="quarter" idx="1"/>
          </p:nvPr>
        </p:nvGraphicFramePr>
        <p:xfrm>
          <a:off x="837127" y="2099255"/>
          <a:ext cx="10470524" cy="4494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135535" y="75458"/>
            <a:ext cx="5480572" cy="9111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4790941" y="825144"/>
          <a:ext cx="6284890" cy="5652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135535" y="74742"/>
            <a:ext cx="5480572" cy="911163"/>
          </a:xfrm>
          <a:prstGeom prst="rect">
            <a:avLst/>
          </a:prstGeom>
          <a:ln>
            <a:noFill/>
          </a:ln>
          <a:effectLst>
            <a:softEdge rad="112500"/>
          </a:effectLst>
        </p:spPr>
      </p:pic>
      <p:sp>
        <p:nvSpPr>
          <p:cNvPr id="12292" name="TextBox 7"/>
          <p:cNvSpPr txBox="1">
            <a:spLocks noChangeArrowheads="1"/>
          </p:cNvSpPr>
          <p:nvPr/>
        </p:nvSpPr>
        <p:spPr bwMode="auto">
          <a:xfrm>
            <a:off x="7080250" y="3265488"/>
            <a:ext cx="197485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w Cen MT" pitchFamily="34" charset="0"/>
                <a:cs typeface="Arial" charset="0"/>
              </a:defRPr>
            </a:lvl1pPr>
            <a:lvl2pPr marL="742950" indent="-285750">
              <a:defRPr>
                <a:solidFill>
                  <a:schemeClr val="tx1"/>
                </a:solidFill>
                <a:latin typeface="Tw Cen MT" pitchFamily="34" charset="0"/>
                <a:cs typeface="Arial" charset="0"/>
              </a:defRPr>
            </a:lvl2pPr>
            <a:lvl3pPr marL="1143000" indent="-228600">
              <a:defRPr>
                <a:solidFill>
                  <a:schemeClr val="tx1"/>
                </a:solidFill>
                <a:latin typeface="Tw Cen MT" pitchFamily="34" charset="0"/>
                <a:cs typeface="Arial" charset="0"/>
              </a:defRPr>
            </a:lvl3pPr>
            <a:lvl4pPr marL="1600200" indent="-228600">
              <a:defRPr>
                <a:solidFill>
                  <a:schemeClr val="tx1"/>
                </a:solidFill>
                <a:latin typeface="Tw Cen MT" pitchFamily="34" charset="0"/>
                <a:cs typeface="Arial" charset="0"/>
              </a:defRPr>
            </a:lvl4pPr>
            <a:lvl5pPr marL="2057400" indent="-228600">
              <a:defRPr>
                <a:solidFill>
                  <a:schemeClr val="tx1"/>
                </a:solidFill>
                <a:latin typeface="Tw Cen MT" pitchFamily="34" charset="0"/>
                <a:cs typeface="Arial" charset="0"/>
              </a:defRPr>
            </a:lvl5pPr>
            <a:lvl6pPr marL="2514600" indent="-228600" defTabSz="457200" eaLnBrk="0" fontAlgn="base" hangingPunct="0">
              <a:spcBef>
                <a:spcPct val="0"/>
              </a:spcBef>
              <a:spcAft>
                <a:spcPct val="0"/>
              </a:spcAft>
              <a:defRPr>
                <a:solidFill>
                  <a:schemeClr val="tx1"/>
                </a:solidFill>
                <a:latin typeface="Tw Cen MT" pitchFamily="34" charset="0"/>
                <a:cs typeface="Arial" charset="0"/>
              </a:defRPr>
            </a:lvl6pPr>
            <a:lvl7pPr marL="2971800" indent="-228600" defTabSz="457200" eaLnBrk="0" fontAlgn="base" hangingPunct="0">
              <a:spcBef>
                <a:spcPct val="0"/>
              </a:spcBef>
              <a:spcAft>
                <a:spcPct val="0"/>
              </a:spcAft>
              <a:defRPr>
                <a:solidFill>
                  <a:schemeClr val="tx1"/>
                </a:solidFill>
                <a:latin typeface="Tw Cen MT" pitchFamily="34" charset="0"/>
                <a:cs typeface="Arial" charset="0"/>
              </a:defRPr>
            </a:lvl7pPr>
            <a:lvl8pPr marL="3429000" indent="-228600" defTabSz="457200" eaLnBrk="0" fontAlgn="base" hangingPunct="0">
              <a:spcBef>
                <a:spcPct val="0"/>
              </a:spcBef>
              <a:spcAft>
                <a:spcPct val="0"/>
              </a:spcAft>
              <a:defRPr>
                <a:solidFill>
                  <a:schemeClr val="tx1"/>
                </a:solidFill>
                <a:latin typeface="Tw Cen MT" pitchFamily="34" charset="0"/>
                <a:cs typeface="Arial" charset="0"/>
              </a:defRPr>
            </a:lvl8pPr>
            <a:lvl9pPr marL="3886200" indent="-228600" defTabSz="457200" eaLnBrk="0" fontAlgn="base" hangingPunct="0">
              <a:spcBef>
                <a:spcPct val="0"/>
              </a:spcBef>
              <a:spcAft>
                <a:spcPct val="0"/>
              </a:spcAft>
              <a:defRPr>
                <a:solidFill>
                  <a:schemeClr val="tx1"/>
                </a:solidFill>
                <a:latin typeface="Tw Cen MT" pitchFamily="34" charset="0"/>
                <a:cs typeface="Arial" charset="0"/>
              </a:defRPr>
            </a:lvl9pPr>
          </a:lstStyle>
          <a:p>
            <a:pPr algn="ctr" eaLnBrk="1" hangingPunct="1"/>
            <a:r>
              <a:rPr lang="en-US" altLang="en-US" sz="2000">
                <a:latin typeface="Arial Narrow" pitchFamily="34" charset="0"/>
              </a:rPr>
              <a:t>Women and girls with disabilities are in a much more difficult and sometimes more complicated situation.</a:t>
            </a:r>
          </a:p>
        </p:txBody>
      </p:sp>
      <p:sp>
        <p:nvSpPr>
          <p:cNvPr id="10" name="Rectangle 9"/>
          <p:cNvSpPr/>
          <p:nvPr/>
        </p:nvSpPr>
        <p:spPr>
          <a:xfrm>
            <a:off x="5481179" y="1552574"/>
            <a:ext cx="2135284" cy="584775"/>
          </a:xfrm>
          <a:prstGeom prst="rect">
            <a:avLst/>
          </a:prstGeom>
          <a:noFill/>
        </p:spPr>
        <p:txBody>
          <a:bodyPr>
            <a:spAutoFit/>
          </a:bodyPr>
          <a:lstStyle/>
          <a:p>
            <a:pPr algn="ctr" eaLnBrk="1" fontAlgn="auto" hangingPunct="1">
              <a:spcBef>
                <a:spcPts val="0"/>
              </a:spcBef>
              <a:spcAft>
                <a:spcPts val="0"/>
              </a:spcAft>
              <a:defRPr/>
            </a:pP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mn-lt"/>
                <a:cs typeface="+mn-cs"/>
              </a:rPr>
              <a:t>Disability</a:t>
            </a:r>
          </a:p>
        </p:txBody>
      </p:sp>
      <p:sp>
        <p:nvSpPr>
          <p:cNvPr id="11" name="Rectangle 10"/>
          <p:cNvSpPr/>
          <p:nvPr/>
        </p:nvSpPr>
        <p:spPr>
          <a:xfrm>
            <a:off x="4078049" y="4297860"/>
            <a:ext cx="1805779" cy="584775"/>
          </a:xfrm>
          <a:prstGeom prst="rect">
            <a:avLst/>
          </a:prstGeom>
          <a:noFill/>
        </p:spPr>
        <p:txBody>
          <a:bodyPr>
            <a:spAutoFit/>
          </a:bodyPr>
          <a:lstStyle/>
          <a:p>
            <a:pPr algn="ctr" eaLnBrk="1" fontAlgn="auto" hangingPunct="1">
              <a:spcBef>
                <a:spcPts val="0"/>
              </a:spcBef>
              <a:spcAft>
                <a:spcPts val="0"/>
              </a:spcAft>
              <a:defRPr/>
            </a:pP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mn-lt"/>
                <a:cs typeface="+mn-cs"/>
              </a:rPr>
              <a:t>Poverty</a:t>
            </a:r>
          </a:p>
        </p:txBody>
      </p:sp>
      <p:sp>
        <p:nvSpPr>
          <p:cNvPr id="12" name="Rectangle 11"/>
          <p:cNvSpPr/>
          <p:nvPr/>
        </p:nvSpPr>
        <p:spPr>
          <a:xfrm>
            <a:off x="9542792" y="3993190"/>
            <a:ext cx="1744305" cy="584775"/>
          </a:xfrm>
          <a:prstGeom prst="rect">
            <a:avLst/>
          </a:prstGeom>
          <a:noFill/>
        </p:spPr>
        <p:txBody>
          <a:bodyPr>
            <a:spAutoFit/>
          </a:bodyPr>
          <a:lstStyle/>
          <a:p>
            <a:pPr algn="ctr" eaLnBrk="1" fontAlgn="auto" hangingPunct="1">
              <a:spcBef>
                <a:spcPts val="0"/>
              </a:spcBef>
              <a:spcAft>
                <a:spcPts val="0"/>
              </a:spcAft>
              <a:defRPr/>
            </a:pP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mn-lt"/>
                <a:cs typeface="+mn-cs"/>
              </a:rPr>
              <a:t>Gender</a:t>
            </a:r>
          </a:p>
        </p:txBody>
      </p:sp>
      <p:sp>
        <p:nvSpPr>
          <p:cNvPr id="12296" name="Title 1"/>
          <p:cNvSpPr>
            <a:spLocks noGrp="1"/>
          </p:cNvSpPr>
          <p:nvPr>
            <p:ph type="title"/>
          </p:nvPr>
        </p:nvSpPr>
        <p:spPr>
          <a:xfrm>
            <a:off x="606425" y="2074863"/>
            <a:ext cx="4276725" cy="3233737"/>
          </a:xfrm>
        </p:spPr>
        <p:txBody>
          <a:bodyPr/>
          <a:lstStyle/>
          <a:p>
            <a:pPr eaLnBrk="1" hangingPunct="1"/>
            <a:r>
              <a:rPr lang="en-US" altLang="en-US" sz="4000" b="1" smtClean="0">
                <a:latin typeface="Gabriola" pitchFamily="82" charset="0"/>
              </a:rPr>
              <a:t>Women in general, in various stages of their </a:t>
            </a:r>
            <a:br>
              <a:rPr lang="en-US" altLang="en-US" sz="4000" b="1" smtClean="0">
                <a:latin typeface="Gabriola" pitchFamily="82" charset="0"/>
              </a:rPr>
            </a:br>
            <a:r>
              <a:rPr lang="en-US" altLang="en-US" sz="4000" b="1" smtClean="0">
                <a:latin typeface="Gabriola" pitchFamily="82" charset="0"/>
              </a:rPr>
              <a:t>lives, experience DISCRIMINATION…….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1068" t="16220" r="43976" b="70486"/>
          <a:stretch/>
        </p:blipFill>
        <p:spPr>
          <a:xfrm>
            <a:off x="135535" y="74742"/>
            <a:ext cx="5480572" cy="911163"/>
          </a:xfrm>
          <a:prstGeom prst="rect">
            <a:avLst/>
          </a:prstGeom>
          <a:ln>
            <a:noFill/>
          </a:ln>
          <a:effectLst>
            <a:softEdge rad="112500"/>
          </a:effectLst>
        </p:spPr>
      </p:pic>
      <p:graphicFrame>
        <p:nvGraphicFramePr>
          <p:cNvPr id="6" name="Content Placeholder 4"/>
          <p:cNvGraphicFramePr>
            <a:graphicFrameLocks/>
          </p:cNvGraphicFramePr>
          <p:nvPr/>
        </p:nvGraphicFramePr>
        <p:xfrm>
          <a:off x="5249594" y="1453477"/>
          <a:ext cx="5630198" cy="5059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316" name="Rectangle 13"/>
          <p:cNvSpPr>
            <a:spLocks noChangeArrowheads="1"/>
          </p:cNvSpPr>
          <p:nvPr/>
        </p:nvSpPr>
        <p:spPr bwMode="auto">
          <a:xfrm>
            <a:off x="7343775" y="3114675"/>
            <a:ext cx="14478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w Cen MT" pitchFamily="34" charset="0"/>
                <a:cs typeface="Arial" charset="0"/>
              </a:defRPr>
            </a:lvl1pPr>
            <a:lvl2pPr marL="742950" indent="-285750">
              <a:defRPr>
                <a:solidFill>
                  <a:schemeClr val="tx1"/>
                </a:solidFill>
                <a:latin typeface="Tw Cen MT" pitchFamily="34" charset="0"/>
                <a:cs typeface="Arial" charset="0"/>
              </a:defRPr>
            </a:lvl2pPr>
            <a:lvl3pPr marL="1143000" indent="-228600">
              <a:defRPr>
                <a:solidFill>
                  <a:schemeClr val="tx1"/>
                </a:solidFill>
                <a:latin typeface="Tw Cen MT" pitchFamily="34" charset="0"/>
                <a:cs typeface="Arial" charset="0"/>
              </a:defRPr>
            </a:lvl3pPr>
            <a:lvl4pPr marL="1600200" indent="-228600">
              <a:defRPr>
                <a:solidFill>
                  <a:schemeClr val="tx1"/>
                </a:solidFill>
                <a:latin typeface="Tw Cen MT" pitchFamily="34" charset="0"/>
                <a:cs typeface="Arial" charset="0"/>
              </a:defRPr>
            </a:lvl4pPr>
            <a:lvl5pPr marL="2057400" indent="-228600">
              <a:defRPr>
                <a:solidFill>
                  <a:schemeClr val="tx1"/>
                </a:solidFill>
                <a:latin typeface="Tw Cen MT" pitchFamily="34" charset="0"/>
                <a:cs typeface="Arial" charset="0"/>
              </a:defRPr>
            </a:lvl5pPr>
            <a:lvl6pPr marL="2514600" indent="-228600" defTabSz="457200" eaLnBrk="0" fontAlgn="base" hangingPunct="0">
              <a:spcBef>
                <a:spcPct val="0"/>
              </a:spcBef>
              <a:spcAft>
                <a:spcPct val="0"/>
              </a:spcAft>
              <a:defRPr>
                <a:solidFill>
                  <a:schemeClr val="tx1"/>
                </a:solidFill>
                <a:latin typeface="Tw Cen MT" pitchFamily="34" charset="0"/>
                <a:cs typeface="Arial" charset="0"/>
              </a:defRPr>
            </a:lvl6pPr>
            <a:lvl7pPr marL="2971800" indent="-228600" defTabSz="457200" eaLnBrk="0" fontAlgn="base" hangingPunct="0">
              <a:spcBef>
                <a:spcPct val="0"/>
              </a:spcBef>
              <a:spcAft>
                <a:spcPct val="0"/>
              </a:spcAft>
              <a:defRPr>
                <a:solidFill>
                  <a:schemeClr val="tx1"/>
                </a:solidFill>
                <a:latin typeface="Tw Cen MT" pitchFamily="34" charset="0"/>
                <a:cs typeface="Arial" charset="0"/>
              </a:defRPr>
            </a:lvl7pPr>
            <a:lvl8pPr marL="3429000" indent="-228600" defTabSz="457200" eaLnBrk="0" fontAlgn="base" hangingPunct="0">
              <a:spcBef>
                <a:spcPct val="0"/>
              </a:spcBef>
              <a:spcAft>
                <a:spcPct val="0"/>
              </a:spcAft>
              <a:defRPr>
                <a:solidFill>
                  <a:schemeClr val="tx1"/>
                </a:solidFill>
                <a:latin typeface="Tw Cen MT" pitchFamily="34" charset="0"/>
                <a:cs typeface="Arial" charset="0"/>
              </a:defRPr>
            </a:lvl8pPr>
            <a:lvl9pPr marL="3886200" indent="-228600" defTabSz="457200" eaLnBrk="0" fontAlgn="base" hangingPunct="0">
              <a:spcBef>
                <a:spcPct val="0"/>
              </a:spcBef>
              <a:spcAft>
                <a:spcPct val="0"/>
              </a:spcAft>
              <a:defRPr>
                <a:solidFill>
                  <a:schemeClr val="tx1"/>
                </a:solidFill>
                <a:latin typeface="Tw Cen MT" pitchFamily="34" charset="0"/>
                <a:cs typeface="Arial" charset="0"/>
              </a:defRPr>
            </a:lvl9pPr>
          </a:lstStyle>
          <a:p>
            <a:pPr algn="ctr" eaLnBrk="1" hangingPunct="1"/>
            <a:r>
              <a:rPr lang="en-US" altLang="en-US">
                <a:latin typeface="Arial Narrow" pitchFamily="34" charset="0"/>
              </a:rPr>
              <a:t> In societies where roles are often defined based on the ability to be:</a:t>
            </a:r>
          </a:p>
        </p:txBody>
      </p:sp>
      <p:sp>
        <p:nvSpPr>
          <p:cNvPr id="17" name="Rectangle 16"/>
          <p:cNvSpPr/>
          <p:nvPr/>
        </p:nvSpPr>
        <p:spPr>
          <a:xfrm>
            <a:off x="6256040" y="958559"/>
            <a:ext cx="1925527" cy="830997"/>
          </a:xfrm>
          <a:prstGeom prst="rect">
            <a:avLst/>
          </a:prstGeom>
          <a:noFill/>
        </p:spPr>
        <p:txBody>
          <a:bodyPr wrap="none">
            <a:spAutoFit/>
          </a:bodyPr>
          <a:lstStyle/>
          <a:p>
            <a:pPr algn="ctr" eaLnBrk="1" fontAlgn="auto" hangingPunct="1">
              <a:spcBef>
                <a:spcPts val="0"/>
              </a:spcBef>
              <a:spcAft>
                <a:spcPts val="0"/>
              </a:spcAft>
              <a:defRPr/>
            </a:pPr>
            <a:r>
              <a:rPr lang="en-US" sz="24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cs typeface="+mn-cs"/>
              </a:rPr>
              <a:t>Good wife and</a:t>
            </a:r>
          </a:p>
          <a:p>
            <a:pPr algn="ctr" eaLnBrk="1" fontAlgn="auto" hangingPunct="1">
              <a:spcBef>
                <a:spcPts val="0"/>
              </a:spcBef>
              <a:spcAft>
                <a:spcPts val="0"/>
              </a:spcAft>
              <a:defRPr/>
            </a:pPr>
            <a:r>
              <a:rPr lang="en-US" sz="24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cs typeface="+mn-cs"/>
              </a:rPr>
              <a:t>partner</a:t>
            </a:r>
          </a:p>
        </p:txBody>
      </p:sp>
      <p:sp>
        <p:nvSpPr>
          <p:cNvPr id="19" name="Rectangle 18"/>
          <p:cNvSpPr/>
          <p:nvPr/>
        </p:nvSpPr>
        <p:spPr>
          <a:xfrm>
            <a:off x="3971202" y="2458644"/>
            <a:ext cx="2637362" cy="923330"/>
          </a:xfrm>
          <a:prstGeom prst="rect">
            <a:avLst/>
          </a:prstGeom>
          <a:noFill/>
        </p:spPr>
        <p:txBody>
          <a:bodyPr>
            <a:spAutoFit/>
          </a:bodyPr>
          <a:lstStyle/>
          <a:p>
            <a:pPr algn="ctr" eaLnBrk="1" fontAlgn="auto" hangingPunct="1">
              <a:spcBef>
                <a:spcPts val="0"/>
              </a:spcBef>
              <a:spcAft>
                <a:spcPts val="0"/>
              </a:spcAft>
              <a:defRPr/>
            </a:pPr>
            <a:r>
              <a:rPr lang="en-US"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cs typeface="+mn-cs"/>
              </a:rPr>
              <a:t>Raise children</a:t>
            </a:r>
          </a:p>
          <a:p>
            <a:pPr algn="ctr" eaLnBrk="1" fontAlgn="auto" hangingPunct="1">
              <a:spcBef>
                <a:spcPts val="0"/>
              </a:spcBef>
              <a:spcAft>
                <a:spcPts val="0"/>
              </a:spcAft>
              <a:defRPr/>
            </a:pPr>
            <a:r>
              <a:rPr lang="en-US"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cs typeface="+mn-cs"/>
              </a:rPr>
              <a:t> Take care of the home and the needs of a family</a:t>
            </a:r>
          </a:p>
        </p:txBody>
      </p:sp>
      <p:sp>
        <p:nvSpPr>
          <p:cNvPr id="20" name="Rectangle 19"/>
          <p:cNvSpPr/>
          <p:nvPr/>
        </p:nvSpPr>
        <p:spPr>
          <a:xfrm>
            <a:off x="4270982" y="5669819"/>
            <a:ext cx="3185476" cy="1077218"/>
          </a:xfrm>
          <a:prstGeom prst="rect">
            <a:avLst/>
          </a:prstGeom>
        </p:spPr>
        <p:txBody>
          <a:bodyPr>
            <a:spAutoFit/>
          </a:bodyPr>
          <a:lstStyle/>
          <a:p>
            <a:pPr algn="ctr" eaLnBrk="1" fontAlgn="auto" hangingPunct="1">
              <a:spcBef>
                <a:spcPts val="0"/>
              </a:spcBef>
              <a:spcAft>
                <a:spcPts val="0"/>
              </a:spcAft>
              <a:defRPr/>
            </a:pPr>
            <a:r>
              <a:rPr lang="en-US" sz="16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ea typeface="Arial Unicode MS" panose="020B0604020202020204" pitchFamily="34" charset="-128"/>
                <a:cs typeface="Arial Unicode MS" panose="020B0604020202020204" pitchFamily="34" charset="-128"/>
              </a:rPr>
              <a:t>Woman with disability is seldom seen as a good girlfriend</a:t>
            </a:r>
          </a:p>
          <a:p>
            <a:pPr algn="ctr" eaLnBrk="1" fontAlgn="auto" hangingPunct="1">
              <a:spcBef>
                <a:spcPts val="0"/>
              </a:spcBef>
              <a:spcAft>
                <a:spcPts val="0"/>
              </a:spcAft>
              <a:defRPr/>
            </a:pPr>
            <a:r>
              <a:rPr lang="en-US" sz="16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ea typeface="Arial Unicode MS" panose="020B0604020202020204" pitchFamily="34" charset="-128"/>
                <a:cs typeface="Arial Unicode MS" panose="020B0604020202020204" pitchFamily="34" charset="-128"/>
              </a:rPr>
              <a:t>Wife</a:t>
            </a:r>
          </a:p>
          <a:p>
            <a:pPr algn="ctr" eaLnBrk="1" fontAlgn="auto" hangingPunct="1">
              <a:spcBef>
                <a:spcPts val="0"/>
              </a:spcBef>
              <a:spcAft>
                <a:spcPts val="0"/>
              </a:spcAft>
              <a:defRPr/>
            </a:pPr>
            <a:r>
              <a:rPr lang="en-US" sz="16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ea typeface="Arial Unicode MS" panose="020B0604020202020204" pitchFamily="34" charset="-128"/>
                <a:cs typeface="Arial Unicode MS" panose="020B0604020202020204" pitchFamily="34" charset="-128"/>
              </a:rPr>
              <a:t>mother material</a:t>
            </a:r>
            <a:endParaRPr lang="en-US" sz="16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cs typeface="+mn-cs"/>
            </a:endParaRPr>
          </a:p>
        </p:txBody>
      </p:sp>
      <p:sp>
        <p:nvSpPr>
          <p:cNvPr id="21" name="Rectangle 20"/>
          <p:cNvSpPr/>
          <p:nvPr/>
        </p:nvSpPr>
        <p:spPr>
          <a:xfrm>
            <a:off x="9901245" y="2435609"/>
            <a:ext cx="2101438" cy="1323439"/>
          </a:xfrm>
          <a:prstGeom prst="rect">
            <a:avLst/>
          </a:prstGeom>
        </p:spPr>
        <p:txBody>
          <a:bodyPr>
            <a:spAutoFit/>
          </a:bodyPr>
          <a:lstStyle/>
          <a:p>
            <a:pPr algn="ctr" eaLnBrk="1" fontAlgn="auto" hangingPunct="1">
              <a:spcBef>
                <a:spcPts val="0"/>
              </a:spcBef>
              <a:spcAft>
                <a:spcPts val="0"/>
              </a:spcAft>
              <a:defRPr/>
            </a:pPr>
            <a:r>
              <a:rPr lang="en-US" sz="1600" b="1" dirty="0">
                <a:ln w="12700">
                  <a:noFill/>
                  <a:prstDash val="solid"/>
                </a:ln>
                <a:solidFill>
                  <a:schemeClr val="accent5">
                    <a:lumMod val="50000"/>
                  </a:schemeClr>
                </a:solidFill>
                <a:effectLst>
                  <a:innerShdw blurRad="177800">
                    <a:schemeClr val="accent3">
                      <a:lumMod val="50000"/>
                    </a:schemeClr>
                  </a:innerShdw>
                </a:effectLst>
                <a:latin typeface="Arial Narrow" panose="020B0606020202030204" pitchFamily="34" charset="0"/>
                <a:cs typeface="+mn-cs"/>
              </a:rPr>
              <a:t>Dependent on her husband for support most often a burden to the family and her husband’s family </a:t>
            </a:r>
          </a:p>
        </p:txBody>
      </p:sp>
      <p:cxnSp>
        <p:nvCxnSpPr>
          <p:cNvPr id="23" name="Straight Connector 22"/>
          <p:cNvCxnSpPr/>
          <p:nvPr/>
        </p:nvCxnSpPr>
        <p:spPr>
          <a:xfrm flipV="1">
            <a:off x="7770813" y="5319713"/>
            <a:ext cx="477837" cy="696912"/>
          </a:xfrm>
          <a:prstGeom prst="line">
            <a:avLst/>
          </a:prstGeom>
          <a:ln w="76200">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25" name="Straight Connector 24"/>
          <p:cNvCxnSpPr/>
          <p:nvPr/>
        </p:nvCxnSpPr>
        <p:spPr>
          <a:xfrm flipH="1" flipV="1">
            <a:off x="7770813" y="5319713"/>
            <a:ext cx="593725" cy="696912"/>
          </a:xfrm>
          <a:prstGeom prst="line">
            <a:avLst/>
          </a:prstGeom>
          <a:ln w="76200">
            <a:solidFill>
              <a:srgbClr val="C00000"/>
            </a:solidFill>
          </a:ln>
        </p:spPr>
        <p:style>
          <a:lnRef idx="2">
            <a:schemeClr val="accent2"/>
          </a:lnRef>
          <a:fillRef idx="0">
            <a:schemeClr val="accent2"/>
          </a:fillRef>
          <a:effectRef idx="1">
            <a:schemeClr val="accent2"/>
          </a:effectRef>
          <a:fontRef idx="minor">
            <a:schemeClr val="tx1"/>
          </a:fontRef>
        </p:style>
      </p:cxnSp>
      <p:sp>
        <p:nvSpPr>
          <p:cNvPr id="13323" name="Title 1"/>
          <p:cNvSpPr>
            <a:spLocks noGrp="1"/>
          </p:cNvSpPr>
          <p:nvPr>
            <p:ph type="title"/>
          </p:nvPr>
        </p:nvSpPr>
        <p:spPr>
          <a:xfrm>
            <a:off x="295275" y="1604963"/>
            <a:ext cx="4314825" cy="3338512"/>
          </a:xfrm>
        </p:spPr>
        <p:txBody>
          <a:bodyPr/>
          <a:lstStyle/>
          <a:p>
            <a:pPr eaLnBrk="1" hangingPunct="1"/>
            <a:r>
              <a:rPr lang="en-US" altLang="en-US" sz="4000" b="1" smtClean="0">
                <a:latin typeface="Gabriola" pitchFamily="82" charset="0"/>
              </a:rPr>
              <a:t>Women in general, in various stages of their </a:t>
            </a:r>
            <a:br>
              <a:rPr lang="en-US" altLang="en-US" sz="4000" b="1" smtClean="0">
                <a:latin typeface="Gabriola" pitchFamily="82" charset="0"/>
              </a:rPr>
            </a:br>
            <a:r>
              <a:rPr lang="en-US" altLang="en-US" sz="4000" b="1" smtClean="0">
                <a:latin typeface="Gabriola" pitchFamily="82" charset="0"/>
              </a:rPr>
              <a:t>lives, experience DISCRIMINATION…….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96925" y="1028700"/>
            <a:ext cx="10888663" cy="1135063"/>
          </a:xfrm>
        </p:spPr>
        <p:txBody>
          <a:bodyPr/>
          <a:lstStyle/>
          <a:p>
            <a:pPr algn="ctr" eaLnBrk="1" hangingPunct="1"/>
            <a:r>
              <a:rPr lang="en-US" altLang="en-US" sz="3000" b="1" smtClean="0">
                <a:latin typeface="Gabriola" pitchFamily="82" charset="0"/>
              </a:rPr>
              <a:t>HOW TO WE LEVEL THE PLAYING FIELD TO EMPOWER WOMEN WITH DISABILITIES AND PROVIDE THEM WITH THE OPPORTUNITY TO COMPETE AND BE PRODUCTIVE?</a:t>
            </a:r>
            <a:endParaRPr lang="es-MX" altLang="en-US" sz="3000" smtClean="0">
              <a:latin typeface="Gabriola" pitchFamily="82" charset="0"/>
            </a:endParaRPr>
          </a:p>
        </p:txBody>
      </p:sp>
      <p:graphicFrame>
        <p:nvGraphicFramePr>
          <p:cNvPr id="5" name="4 Marcador de contenido"/>
          <p:cNvGraphicFramePr>
            <a:graphicFrameLocks noGrp="1"/>
          </p:cNvGraphicFramePr>
          <p:nvPr>
            <p:ph sz="quarter" idx="1"/>
          </p:nvPr>
        </p:nvGraphicFramePr>
        <p:xfrm>
          <a:off x="662192" y="2163652"/>
          <a:ext cx="1123788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109778" y="117332"/>
            <a:ext cx="5480572" cy="9111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22325" y="814388"/>
            <a:ext cx="10890250" cy="1135062"/>
          </a:xfrm>
        </p:spPr>
        <p:txBody>
          <a:bodyPr/>
          <a:lstStyle/>
          <a:p>
            <a:pPr algn="ctr" eaLnBrk="1" hangingPunct="1"/>
            <a:r>
              <a:rPr lang="en-US" altLang="en-US" sz="3000" b="1" smtClean="0">
                <a:latin typeface="Gabriola" pitchFamily="82" charset="0"/>
              </a:rPr>
              <a:t>HOW TO WE LEVEL THE PLAYING FIELD TO EMPOWER WOMEN WITH DISABILITIES AND PROVIDE THEM WITH THE OPPORTUNITY TO COMPETE AND BE PRODUCTIVE?</a:t>
            </a:r>
            <a:endParaRPr lang="es-MX" altLang="en-US" sz="3000" smtClean="0">
              <a:latin typeface="Gabriola" pitchFamily="82" charset="0"/>
            </a:endParaRPr>
          </a:p>
        </p:txBody>
      </p:sp>
      <p:graphicFrame>
        <p:nvGraphicFramePr>
          <p:cNvPr id="5" name="4 Marcador de contenido"/>
          <p:cNvGraphicFramePr>
            <a:graphicFrameLocks noGrp="1"/>
          </p:cNvGraphicFramePr>
          <p:nvPr>
            <p:ph sz="quarter" idx="1"/>
          </p:nvPr>
        </p:nvGraphicFramePr>
        <p:xfrm>
          <a:off x="822012" y="1949003"/>
          <a:ext cx="10889892" cy="47093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109778" y="117332"/>
            <a:ext cx="5480572" cy="911163"/>
          </a:xfrm>
          <a:prstGeom prst="rect">
            <a:avLst/>
          </a:prstGeom>
          <a:ln>
            <a:noFill/>
          </a:ln>
          <a:effectLst>
            <a:softEdge rad="112500"/>
          </a:effectLst>
        </p:spPr>
      </p:pic>
      <p:sp>
        <p:nvSpPr>
          <p:cNvPr id="13" name="12 CuadroTexto"/>
          <p:cNvSpPr txBox="1"/>
          <p:nvPr/>
        </p:nvSpPr>
        <p:spPr>
          <a:xfrm>
            <a:off x="4502150" y="4127500"/>
            <a:ext cx="1450975" cy="715963"/>
          </a:xfrm>
          <a:prstGeom prst="roundRect">
            <a:avLst/>
          </a:prstGeom>
          <a:noFill/>
          <a:ln>
            <a:solidFill>
              <a:schemeClr val="accent4">
                <a:lumMod val="75000"/>
              </a:schemeClr>
            </a:solidFill>
            <a:prstDash val="sysDash"/>
          </a:ln>
        </p:spPr>
        <p:txBody>
          <a:bodyPr>
            <a:spAutoFit/>
          </a:bodyPr>
          <a:lstStyle/>
          <a:p>
            <a:pPr algn="ctr" eaLnBrk="1" fontAlgn="auto" hangingPunct="1">
              <a:spcBef>
                <a:spcPts val="0"/>
              </a:spcBef>
              <a:spcAft>
                <a:spcPts val="0"/>
              </a:spcAft>
              <a:defRPr/>
            </a:pPr>
            <a:r>
              <a:rPr lang="en-US" b="1" dirty="0">
                <a:solidFill>
                  <a:schemeClr val="accent2">
                    <a:lumMod val="75000"/>
                  </a:schemeClr>
                </a:solidFill>
                <a:latin typeface="Arial Narrow" panose="020B0606020202030204" pitchFamily="34" charset="0"/>
                <a:cs typeface="+mn-cs"/>
              </a:rPr>
              <a:t>Accessible </a:t>
            </a:r>
          </a:p>
          <a:p>
            <a:pPr algn="ctr" eaLnBrk="1" fontAlgn="auto" hangingPunct="1">
              <a:spcBef>
                <a:spcPts val="0"/>
              </a:spcBef>
              <a:spcAft>
                <a:spcPts val="0"/>
              </a:spcAft>
              <a:defRPr/>
            </a:pPr>
            <a:r>
              <a:rPr lang="en-US" b="1" dirty="0">
                <a:solidFill>
                  <a:schemeClr val="accent2">
                    <a:lumMod val="75000"/>
                  </a:schemeClr>
                </a:solidFill>
                <a:latin typeface="Arial Narrow" panose="020B0606020202030204" pitchFamily="34" charset="0"/>
                <a:cs typeface="+mn-cs"/>
              </a:rPr>
              <a:t>Technology</a:t>
            </a:r>
            <a:endParaRPr lang="es-MX" b="1" dirty="0">
              <a:solidFill>
                <a:schemeClr val="accent2">
                  <a:lumMod val="75000"/>
                </a:schemeClr>
              </a:solidFill>
              <a:latin typeface="+mn-lt"/>
              <a:cs typeface="+mn-cs"/>
            </a:endParaRPr>
          </a:p>
        </p:txBody>
      </p:sp>
      <p:sp>
        <p:nvSpPr>
          <p:cNvPr id="10" name="9 CuadroTexto"/>
          <p:cNvSpPr txBox="1"/>
          <p:nvPr/>
        </p:nvSpPr>
        <p:spPr>
          <a:xfrm>
            <a:off x="6338888" y="4130675"/>
            <a:ext cx="3605212" cy="715963"/>
          </a:xfrm>
          <a:prstGeom prst="roundRect">
            <a:avLst/>
          </a:prstGeom>
          <a:noFill/>
          <a:ln>
            <a:solidFill>
              <a:srgbClr val="92D050"/>
            </a:solidFill>
            <a:prstDash val="sysDash"/>
          </a:ln>
        </p:spPr>
        <p:txBody>
          <a:bodyPr>
            <a:spAutoFit/>
          </a:bodyPr>
          <a:lstStyle/>
          <a:p>
            <a:pPr algn="ctr" eaLnBrk="1" fontAlgn="auto" hangingPunct="1">
              <a:spcBef>
                <a:spcPts val="0"/>
              </a:spcBef>
              <a:spcAft>
                <a:spcPts val="0"/>
              </a:spcAft>
              <a:defRPr/>
            </a:pPr>
            <a:r>
              <a:rPr lang="en-US" b="1" dirty="0">
                <a:solidFill>
                  <a:schemeClr val="accent3">
                    <a:lumMod val="75000"/>
                  </a:schemeClr>
                </a:solidFill>
                <a:latin typeface="Arial Narrow" panose="020B0606020202030204" pitchFamily="34" charset="0"/>
                <a:cs typeface="+mn-cs"/>
              </a:rPr>
              <a:t>Coordinated public-private programs and services to facilitate inclusion</a:t>
            </a:r>
            <a:endParaRPr lang="es-MX" b="1" dirty="0">
              <a:solidFill>
                <a:schemeClr val="accent3">
                  <a:lumMod val="75000"/>
                </a:schemeClr>
              </a:solidFill>
              <a:latin typeface="+mn-lt"/>
              <a:cs typeface="+mn-cs"/>
            </a:endParaRPr>
          </a:p>
        </p:txBody>
      </p:sp>
      <p:sp>
        <p:nvSpPr>
          <p:cNvPr id="15367" name="14 CuadroTexto"/>
          <p:cNvSpPr>
            <a:spLocks noChangeArrowheads="1"/>
          </p:cNvSpPr>
          <p:nvPr/>
        </p:nvSpPr>
        <p:spPr bwMode="auto">
          <a:xfrm>
            <a:off x="4006850" y="5083175"/>
            <a:ext cx="5167313" cy="1022350"/>
          </a:xfrm>
          <a:prstGeom prst="roundRect">
            <a:avLst>
              <a:gd name="adj" fmla="val 16667"/>
            </a:avLst>
          </a:prstGeom>
          <a:noFill/>
          <a:ln w="9525">
            <a:solidFill>
              <a:srgbClr val="002060"/>
            </a:solidFill>
            <a:prstDash val="sysDash"/>
            <a:round/>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w Cen MT" pitchFamily="34" charset="0"/>
                <a:cs typeface="Arial" charset="0"/>
              </a:defRPr>
            </a:lvl1pPr>
            <a:lvl2pPr marL="742950" indent="-285750">
              <a:defRPr>
                <a:solidFill>
                  <a:schemeClr val="tx1"/>
                </a:solidFill>
                <a:latin typeface="Tw Cen MT" pitchFamily="34" charset="0"/>
                <a:cs typeface="Arial" charset="0"/>
              </a:defRPr>
            </a:lvl2pPr>
            <a:lvl3pPr marL="1143000" indent="-228600">
              <a:defRPr>
                <a:solidFill>
                  <a:schemeClr val="tx1"/>
                </a:solidFill>
                <a:latin typeface="Tw Cen MT" pitchFamily="34" charset="0"/>
                <a:cs typeface="Arial" charset="0"/>
              </a:defRPr>
            </a:lvl3pPr>
            <a:lvl4pPr marL="1600200" indent="-228600">
              <a:defRPr>
                <a:solidFill>
                  <a:schemeClr val="tx1"/>
                </a:solidFill>
                <a:latin typeface="Tw Cen MT" pitchFamily="34" charset="0"/>
                <a:cs typeface="Arial" charset="0"/>
              </a:defRPr>
            </a:lvl4pPr>
            <a:lvl5pPr marL="2057400" indent="-228600">
              <a:defRPr>
                <a:solidFill>
                  <a:schemeClr val="tx1"/>
                </a:solidFill>
                <a:latin typeface="Tw Cen MT" pitchFamily="34" charset="0"/>
                <a:cs typeface="Arial" charset="0"/>
              </a:defRPr>
            </a:lvl5pPr>
            <a:lvl6pPr marL="2514600" indent="-228600" defTabSz="457200" eaLnBrk="0" fontAlgn="base" hangingPunct="0">
              <a:spcBef>
                <a:spcPct val="0"/>
              </a:spcBef>
              <a:spcAft>
                <a:spcPct val="0"/>
              </a:spcAft>
              <a:defRPr>
                <a:solidFill>
                  <a:schemeClr val="tx1"/>
                </a:solidFill>
                <a:latin typeface="Tw Cen MT" pitchFamily="34" charset="0"/>
                <a:cs typeface="Arial" charset="0"/>
              </a:defRPr>
            </a:lvl6pPr>
            <a:lvl7pPr marL="2971800" indent="-228600" defTabSz="457200" eaLnBrk="0" fontAlgn="base" hangingPunct="0">
              <a:spcBef>
                <a:spcPct val="0"/>
              </a:spcBef>
              <a:spcAft>
                <a:spcPct val="0"/>
              </a:spcAft>
              <a:defRPr>
                <a:solidFill>
                  <a:schemeClr val="tx1"/>
                </a:solidFill>
                <a:latin typeface="Tw Cen MT" pitchFamily="34" charset="0"/>
                <a:cs typeface="Arial" charset="0"/>
              </a:defRPr>
            </a:lvl7pPr>
            <a:lvl8pPr marL="3429000" indent="-228600" defTabSz="457200" eaLnBrk="0" fontAlgn="base" hangingPunct="0">
              <a:spcBef>
                <a:spcPct val="0"/>
              </a:spcBef>
              <a:spcAft>
                <a:spcPct val="0"/>
              </a:spcAft>
              <a:defRPr>
                <a:solidFill>
                  <a:schemeClr val="tx1"/>
                </a:solidFill>
                <a:latin typeface="Tw Cen MT" pitchFamily="34" charset="0"/>
                <a:cs typeface="Arial" charset="0"/>
              </a:defRPr>
            </a:lvl8pPr>
            <a:lvl9pPr marL="3886200" indent="-228600" defTabSz="457200" eaLnBrk="0" fontAlgn="base" hangingPunct="0">
              <a:spcBef>
                <a:spcPct val="0"/>
              </a:spcBef>
              <a:spcAft>
                <a:spcPct val="0"/>
              </a:spcAft>
              <a:defRPr>
                <a:solidFill>
                  <a:schemeClr val="tx1"/>
                </a:solidFill>
                <a:latin typeface="Tw Cen MT" pitchFamily="34" charset="0"/>
                <a:cs typeface="Arial" charset="0"/>
              </a:defRPr>
            </a:lvl9pPr>
          </a:lstStyle>
          <a:p>
            <a:pPr algn="ctr" eaLnBrk="1" hangingPunct="1"/>
            <a:r>
              <a:rPr lang="en-US" altLang="en-US" b="1">
                <a:solidFill>
                  <a:srgbClr val="002060"/>
                </a:solidFill>
                <a:latin typeface="Arial Narrow" pitchFamily="34" charset="0"/>
              </a:rPr>
              <a:t>Meaningful participation of women with disabilities as contributing members in the development of their families, communities, societies and countries.</a:t>
            </a:r>
            <a:endParaRPr lang="es-MX" altLang="en-US" b="1">
              <a:solidFill>
                <a:srgbClr val="002060"/>
              </a:solidFill>
            </a:endParaRPr>
          </a:p>
        </p:txBody>
      </p:sp>
      <p:sp>
        <p:nvSpPr>
          <p:cNvPr id="3" name="Bent-Up Arrow 2"/>
          <p:cNvSpPr/>
          <p:nvPr/>
        </p:nvSpPr>
        <p:spPr>
          <a:xfrm rot="5400000">
            <a:off x="496887" y="2362201"/>
            <a:ext cx="1393825" cy="755650"/>
          </a:xfrm>
          <a:prstGeom prst="bentUpArrow">
            <a:avLst/>
          </a:prstGeom>
          <a:ln>
            <a:noFill/>
          </a:ln>
        </p:spPr>
        <p:style>
          <a:lnRef idx="1">
            <a:schemeClr val="accent2"/>
          </a:lnRef>
          <a:fillRef idx="2">
            <a:schemeClr val="accent2"/>
          </a:fillRef>
          <a:effectRef idx="1">
            <a:schemeClr val="accent2"/>
          </a:effectRef>
          <a:fontRef idx="minor">
            <a:schemeClr val="dk1"/>
          </a:fontRef>
        </p:style>
        <p:txBody>
          <a:bodyPr anchor="ctr"/>
          <a:lstStyle/>
          <a:p>
            <a:pPr algn="ctr" eaLnBrk="1" fontAlgn="auto" hangingPunct="1">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99246" y="1923245"/>
          <a:ext cx="11410682" cy="4735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135535" y="194605"/>
            <a:ext cx="5480572" cy="911163"/>
          </a:xfrm>
          <a:prstGeom prst="rect">
            <a:avLst/>
          </a:prstGeom>
          <a:ln>
            <a:noFill/>
          </a:ln>
          <a:effectLst>
            <a:softEdge rad="112500"/>
          </a:effectLst>
        </p:spPr>
      </p:pic>
      <p:sp>
        <p:nvSpPr>
          <p:cNvPr id="16388" name="Title 1"/>
          <p:cNvSpPr>
            <a:spLocks noGrp="1"/>
          </p:cNvSpPr>
          <p:nvPr>
            <p:ph type="title"/>
          </p:nvPr>
        </p:nvSpPr>
        <p:spPr>
          <a:xfrm>
            <a:off x="1104900" y="1006475"/>
            <a:ext cx="10499725" cy="1135063"/>
          </a:xfrm>
        </p:spPr>
        <p:txBody>
          <a:bodyPr/>
          <a:lstStyle/>
          <a:p>
            <a:pPr algn="ctr" eaLnBrk="1" hangingPunct="1"/>
            <a:r>
              <a:rPr lang="en-US" altLang="en-US" sz="2900" b="1" smtClean="0">
                <a:latin typeface="Gabriola" pitchFamily="82" charset="0"/>
              </a:rPr>
              <a:t>HOW TO WE LEVEL THE PLAYING FIELD TO EMPOWER WOMEN WITH DISABILITIES AND PROVIDE THEM WITH THE OPPORTUNITY TO COMPETE AND BE PRODUCTIVE?</a:t>
            </a:r>
            <a:endParaRPr lang="es-MX" altLang="en-US" sz="2900" smtClean="0">
              <a:latin typeface="Gabriola" pitchFamily="82"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34851" y="2122868"/>
          <a:ext cx="11410682" cy="4735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135535" y="194605"/>
            <a:ext cx="5480572" cy="911163"/>
          </a:xfrm>
          <a:prstGeom prst="rect">
            <a:avLst/>
          </a:prstGeom>
          <a:ln>
            <a:noFill/>
          </a:ln>
          <a:effectLst>
            <a:softEdge rad="112500"/>
          </a:effectLst>
        </p:spPr>
      </p:pic>
      <p:sp>
        <p:nvSpPr>
          <p:cNvPr id="17412" name="Title 1"/>
          <p:cNvSpPr>
            <a:spLocks noGrp="1"/>
          </p:cNvSpPr>
          <p:nvPr>
            <p:ph type="title"/>
          </p:nvPr>
        </p:nvSpPr>
        <p:spPr>
          <a:xfrm>
            <a:off x="1041400" y="1012825"/>
            <a:ext cx="10498138" cy="1135063"/>
          </a:xfrm>
        </p:spPr>
        <p:txBody>
          <a:bodyPr/>
          <a:lstStyle/>
          <a:p>
            <a:pPr algn="ctr" eaLnBrk="1" hangingPunct="1"/>
            <a:r>
              <a:rPr lang="en-US" altLang="en-US" sz="2900" b="1" smtClean="0">
                <a:latin typeface="Gabriola" pitchFamily="82" charset="0"/>
              </a:rPr>
              <a:t>HOW TO WE LEVEL THE PLAYING FIELD TO EMPOWER WOMEN WITH DISABILITIES AND PROVIDE THEM WITH THE OPPORTUNITY TO COMPETE AND BE PRODUCTIVE?</a:t>
            </a:r>
            <a:endParaRPr lang="es-MX" altLang="en-US" sz="2900" smtClean="0">
              <a:latin typeface="Gabriola" pitchFamily="8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165225" y="704850"/>
            <a:ext cx="10013950" cy="1322388"/>
          </a:xfrm>
        </p:spPr>
        <p:txBody>
          <a:bodyPr/>
          <a:lstStyle/>
          <a:p>
            <a:pPr algn="ctr" eaLnBrk="1" hangingPunct="1"/>
            <a:r>
              <a:rPr lang="en-US" altLang="en-US" sz="3600" b="1" smtClean="0">
                <a:latin typeface="Gabriola" pitchFamily="82" charset="0"/>
              </a:rPr>
              <a:t>WHAT COULD BE A WAY FORWARD FOR A POST- </a:t>
            </a:r>
            <a:r>
              <a:rPr lang="en-US" altLang="en-US" b="1" smtClean="0">
                <a:latin typeface="Gabriola" pitchFamily="82" charset="0"/>
              </a:rPr>
              <a:t>2015 </a:t>
            </a:r>
            <a:r>
              <a:rPr lang="en-US" altLang="en-US" sz="3600" b="1" smtClean="0">
                <a:latin typeface="Gabriola" pitchFamily="82" charset="0"/>
              </a:rPr>
              <a:t>      DISABILITY INCLUSIVE DEVELOPMENT AGENDA? </a:t>
            </a:r>
            <a:endParaRPr lang="en-US" altLang="en-US" sz="4000" smtClean="0">
              <a:latin typeface="Gabriola" pitchFamily="82" charset="0"/>
            </a:endParaRPr>
          </a:p>
        </p:txBody>
      </p:sp>
      <p:graphicFrame>
        <p:nvGraphicFramePr>
          <p:cNvPr id="6" name="Content Placeholder 5"/>
          <p:cNvGraphicFramePr>
            <a:graphicFrameLocks noGrp="1"/>
          </p:cNvGraphicFramePr>
          <p:nvPr>
            <p:ph sz="quarter" idx="1"/>
          </p:nvPr>
        </p:nvGraphicFramePr>
        <p:xfrm>
          <a:off x="618186" y="2027238"/>
          <a:ext cx="10753859" cy="4579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rotWithShape="1">
          <a:blip r:embed="rId7"/>
          <a:srcRect l="11068" t="16220" r="43976" b="70486"/>
          <a:stretch/>
        </p:blipFill>
        <p:spPr>
          <a:xfrm>
            <a:off x="96898" y="0"/>
            <a:ext cx="5480572" cy="9111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otalTime>8</TotalTime>
  <Words>1116</Words>
  <Application>Microsoft Office PowerPoint</Application>
  <PresentationFormat>Custom</PresentationFormat>
  <Paragraphs>60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Intermedio</vt:lpstr>
      <vt:lpstr>CREATING A LEVEL PLAYING FIELD FOR WOMEN WITH DISABILITIES (WWDS)</vt:lpstr>
      <vt:lpstr>Women in general, in various stages of their lives, experience DISCRIMINATION…….</vt:lpstr>
      <vt:lpstr>Women in general, in various stages of their  lives, experience DISCRIMINATION…….</vt:lpstr>
      <vt:lpstr>Women in general, in various stages of their  lives, experience DISCRIMINATION…….</vt:lpstr>
      <vt:lpstr>HOW TO WE LEVEL THE PLAYING FIELD TO EMPOWER WOMEN WITH DISABILITIES AND PROVIDE THEM WITH THE OPPORTUNITY TO COMPETE AND BE PRODUCTIVE?</vt:lpstr>
      <vt:lpstr>HOW TO WE LEVEL THE PLAYING FIELD TO EMPOWER WOMEN WITH DISABILITIES AND PROVIDE THEM WITH THE OPPORTUNITY TO COMPETE AND BE PRODUCTIVE?</vt:lpstr>
      <vt:lpstr>HOW TO WE LEVEL THE PLAYING FIELD TO EMPOWER WOMEN WITH DISABILITIES AND PROVIDE THEM WITH THE OPPORTUNITY TO COMPETE AND BE PRODUCTIVE?</vt:lpstr>
      <vt:lpstr>HOW TO WE LEVEL THE PLAYING FIELD TO EMPOWER WOMEN WITH DISABILITIES AND PROVIDE THEM WITH THE OPPORTUNITY TO COMPETE AND BE PRODUCTIVE?</vt:lpstr>
      <vt:lpstr>WHAT COULD BE A WAY FORWARD FOR A POST- 2015       DISABILITY INCLUSIVE DEVELOPMENT AGENDA? </vt:lpstr>
      <vt:lpstr>WHAT COULD BE A WAY FORWARD FOR A POST- 2015       DISABILITY INCLUSIVE DEVELOPMENT AGENDA? </vt:lpstr>
      <vt:lpstr>WHAT COULD BE A WAY FORWARD FOR A POST- 2015       DISABILITY INCLUSIVE DEVELOPMENT AGENDA? </vt:lpstr>
      <vt:lpstr>WHAT COULD BE A WAY FORWARD FOR A POST- 2015       DISABILITY INCLUSIVE DEVELOPMENT AGENDA?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LEVEL PLAYING FIELD FOR WOMEN WITH DISABILITIES (WWDS)</dc:title>
  <dc:creator>Ann-Marie Fagan</dc:creator>
  <cp:lastModifiedBy>Sally Champion</cp:lastModifiedBy>
  <cp:revision>1</cp:revision>
  <dcterms:modified xsi:type="dcterms:W3CDTF">2014-04-29T01:43:56Z</dcterms:modified>
</cp:coreProperties>
</file>