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60" r:id="rId5"/>
    <p:sldId id="261" r:id="rId6"/>
    <p:sldId id="262" r:id="rId7"/>
    <p:sldId id="259" r:id="rId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16"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ight Triangle 6"/>
          <p:cNvSpPr/>
          <p:nvPr/>
        </p:nvSpPr>
        <p:spPr>
          <a:xfrm>
            <a:off x="0" y="2647950"/>
            <a:ext cx="3571875" cy="4210050"/>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Freeform 7"/>
          <p:cNvSpPr/>
          <p:nvPr/>
        </p:nvSpPr>
        <p:spPr>
          <a:xfrm>
            <a:off x="-2380" y="-925"/>
            <a:ext cx="9146380" cy="6858925"/>
          </a:xfrm>
          <a:custGeom>
            <a:avLst/>
            <a:gdLst>
              <a:gd name="connsiteX0" fmla="*/ 0 w 3350419"/>
              <a:gd name="connsiteY0" fmla="*/ 2081213 h 2083594"/>
              <a:gd name="connsiteX1" fmla="*/ 3031331 w 3350419"/>
              <a:gd name="connsiteY1" fmla="*/ 0 h 2083594"/>
              <a:gd name="connsiteX2" fmla="*/ 3350419 w 3350419"/>
              <a:gd name="connsiteY2" fmla="*/ 80963 h 2083594"/>
              <a:gd name="connsiteX3" fmla="*/ 3350419 w 3350419"/>
              <a:gd name="connsiteY3" fmla="*/ 2083594 h 2083594"/>
              <a:gd name="connsiteX4" fmla="*/ 0 w 3350419"/>
              <a:gd name="connsiteY4" fmla="*/ 2081213 h 2083594"/>
              <a:gd name="connsiteX0" fmla="*/ 0 w 3112294"/>
              <a:gd name="connsiteY0" fmla="*/ 2019301 h 2083594"/>
              <a:gd name="connsiteX1" fmla="*/ 2793206 w 3112294"/>
              <a:gd name="connsiteY1" fmla="*/ 0 h 2083594"/>
              <a:gd name="connsiteX2" fmla="*/ 3112294 w 3112294"/>
              <a:gd name="connsiteY2" fmla="*/ 80963 h 2083594"/>
              <a:gd name="connsiteX3" fmla="*/ 3112294 w 3112294"/>
              <a:gd name="connsiteY3" fmla="*/ 2083594 h 2083594"/>
              <a:gd name="connsiteX4" fmla="*/ 0 w 3112294"/>
              <a:gd name="connsiteY4" fmla="*/ 2019301 h 2083594"/>
              <a:gd name="connsiteX0" fmla="*/ 0 w 3345656"/>
              <a:gd name="connsiteY0" fmla="*/ 2097882 h 2097882"/>
              <a:gd name="connsiteX1" fmla="*/ 3026568 w 3345656"/>
              <a:gd name="connsiteY1" fmla="*/ 0 h 2097882"/>
              <a:gd name="connsiteX2" fmla="*/ 3345656 w 3345656"/>
              <a:gd name="connsiteY2" fmla="*/ 80963 h 2097882"/>
              <a:gd name="connsiteX3" fmla="*/ 3345656 w 3345656"/>
              <a:gd name="connsiteY3" fmla="*/ 2083594 h 2097882"/>
              <a:gd name="connsiteX4" fmla="*/ 0 w 3345656"/>
              <a:gd name="connsiteY4" fmla="*/ 2097882 h 2097882"/>
              <a:gd name="connsiteX0" fmla="*/ 0 w 2800350"/>
              <a:gd name="connsiteY0" fmla="*/ 1935957 h 2083594"/>
              <a:gd name="connsiteX1" fmla="*/ 2481262 w 2800350"/>
              <a:gd name="connsiteY1" fmla="*/ 0 h 2083594"/>
              <a:gd name="connsiteX2" fmla="*/ 2800350 w 2800350"/>
              <a:gd name="connsiteY2" fmla="*/ 80963 h 2083594"/>
              <a:gd name="connsiteX3" fmla="*/ 2800350 w 2800350"/>
              <a:gd name="connsiteY3" fmla="*/ 2083594 h 2083594"/>
              <a:gd name="connsiteX4" fmla="*/ 0 w 2800350"/>
              <a:gd name="connsiteY4" fmla="*/ 1935957 h 2083594"/>
              <a:gd name="connsiteX0" fmla="*/ 0 w 3352800"/>
              <a:gd name="connsiteY0" fmla="*/ 2083594 h 2083594"/>
              <a:gd name="connsiteX1" fmla="*/ 3033712 w 3352800"/>
              <a:gd name="connsiteY1" fmla="*/ 0 h 2083594"/>
              <a:gd name="connsiteX2" fmla="*/ 3352800 w 3352800"/>
              <a:gd name="connsiteY2" fmla="*/ 80963 h 2083594"/>
              <a:gd name="connsiteX3" fmla="*/ 3352800 w 3352800"/>
              <a:gd name="connsiteY3" fmla="*/ 2083594 h 2083594"/>
              <a:gd name="connsiteX4" fmla="*/ 0 w 3352800"/>
              <a:gd name="connsiteY4" fmla="*/ 2083594 h 2083594"/>
              <a:gd name="connsiteX0" fmla="*/ 0 w 3352800"/>
              <a:gd name="connsiteY0" fmla="*/ 2002631 h 2002631"/>
              <a:gd name="connsiteX1" fmla="*/ 3033712 w 3352800"/>
              <a:gd name="connsiteY1" fmla="*/ 15716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988469 w 3352800"/>
              <a:gd name="connsiteY1" fmla="*/ 59530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3966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45314 w 3352800"/>
              <a:gd name="connsiteY1" fmla="*/ 1224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4839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75865 w 3352800"/>
              <a:gd name="connsiteY1" fmla="*/ 8178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901 h 2002901"/>
              <a:gd name="connsiteX1" fmla="*/ 2836585 w 3352800"/>
              <a:gd name="connsiteY1" fmla="*/ 0 h 2002901"/>
              <a:gd name="connsiteX2" fmla="*/ 3352800 w 3352800"/>
              <a:gd name="connsiteY2" fmla="*/ 270 h 2002901"/>
              <a:gd name="connsiteX3" fmla="*/ 3352800 w 3352800"/>
              <a:gd name="connsiteY3" fmla="*/ 2002901 h 2002901"/>
              <a:gd name="connsiteX4" fmla="*/ 0 w 3352800"/>
              <a:gd name="connsiteY4" fmla="*/ 2002901 h 20029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52800" h="2002901">
                <a:moveTo>
                  <a:pt x="0" y="2002901"/>
                </a:moveTo>
                <a:lnTo>
                  <a:pt x="2836585" y="0"/>
                </a:lnTo>
                <a:lnTo>
                  <a:pt x="3352800" y="270"/>
                </a:lnTo>
                <a:lnTo>
                  <a:pt x="3352800" y="2002901"/>
                </a:lnTo>
                <a:lnTo>
                  <a:pt x="0" y="2002901"/>
                </a:ln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ctrTitle"/>
          </p:nvPr>
        </p:nvSpPr>
        <p:spPr>
          <a:xfrm rot="19140000">
            <a:off x="817112" y="1730403"/>
            <a:ext cx="5648623" cy="1204306"/>
          </a:xfrm>
        </p:spPr>
        <p:txBody>
          <a:bodyPr bIns="9144" anchor="b"/>
          <a:lstStyle>
            <a:lvl1pPr>
              <a:defRPr sz="3200"/>
            </a:lvl1pPr>
          </a:lstStyle>
          <a:p>
            <a:r>
              <a:rPr lang="en-US" smtClean="0"/>
              <a:t>Click to edit Master title style</a:t>
            </a:r>
            <a:endParaRPr lang="en-US" dirty="0"/>
          </a:p>
        </p:txBody>
      </p:sp>
      <p:sp>
        <p:nvSpPr>
          <p:cNvPr id="3" name="Subtitle 2"/>
          <p:cNvSpPr>
            <a:spLocks noGrp="1"/>
          </p:cNvSpPr>
          <p:nvPr>
            <p:ph type="subTitle" idx="1"/>
          </p:nvPr>
        </p:nvSpPr>
        <p:spPr>
          <a:xfrm rot="19140000">
            <a:off x="1212277" y="2470925"/>
            <a:ext cx="6511131" cy="329259"/>
          </a:xfrm>
        </p:spPr>
        <p:txBody>
          <a:bodyPr tIns="9144">
            <a:normAutofit/>
          </a:bodyPr>
          <a:lstStyle>
            <a:lvl1pPr marL="0" indent="0" algn="l">
              <a:buNone/>
              <a:defRPr kumimoji="0" lang="en-US" sz="1400" b="0" i="0" u="none" strike="noStrike" kern="1200" cap="all" spc="400" normalizeH="0" baseline="0" noProof="0" dirty="0" smtClean="0">
                <a:ln>
                  <a:noFill/>
                </a:ln>
                <a:solidFill>
                  <a:schemeClr val="tx1"/>
                </a:solidFill>
                <a:effectLst/>
                <a:uLnTx/>
                <a:uFillTx/>
                <a:latin typeface="+mn-lt"/>
                <a:ea typeface="+mj-ea"/>
                <a:cs typeface="Tunga" pitchFamily="2"/>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marL="0" marR="0" lvl="0" indent="0" algn="l" defTabSz="914400" rtl="0" eaLnBrk="1" fontAlgn="auto" latinLnBrk="0" hangingPunct="1">
              <a:lnSpc>
                <a:spcPct val="100000"/>
              </a:lnSpc>
              <a:spcBef>
                <a:spcPts val="0"/>
              </a:spcBef>
              <a:spcAft>
                <a:spcPts val="0"/>
              </a:spcAft>
              <a:buClr>
                <a:schemeClr val="accent1"/>
              </a:buClr>
              <a:buSzPct val="100000"/>
              <a:buFont typeface="Arial" pitchFamily="34" charset="0"/>
              <a:buNone/>
              <a:tabLst/>
              <a:defRPr/>
            </a:pPr>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9406C71F-0ED0-4D78-88B3-EF5584DA8011}" type="datetimeFigureOut">
              <a:rPr lang="en-US" smtClean="0"/>
              <a:t>4/6/2014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2AAC3792-6E1B-4D7B-9265-E039DD0DD24B}" type="slidenum">
              <a:rPr lang="en-US" smtClean="0"/>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406C71F-0ED0-4D78-88B3-EF5584DA8011}" type="datetimeFigureOut">
              <a:rPr lang="en-US" smtClean="0"/>
              <a:t>4/6/2014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2AAC3792-6E1B-4D7B-9265-E039DD0DD24B}" type="slidenum">
              <a:rPr lang="en-US" smtClean="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2057400" cy="4678362"/>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74639"/>
            <a:ext cx="6019800" cy="467836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406C71F-0ED0-4D78-88B3-EF5584DA8011}" type="datetimeFigureOut">
              <a:rPr lang="en-US" smtClean="0"/>
              <a:t>4/6/2014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2AAC3792-6E1B-4D7B-9265-E039DD0DD24B}" type="slidenum">
              <a:rPr lang="en-US" smtClean="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9406C71F-0ED0-4D78-88B3-EF5584DA8011}" type="datetimeFigureOut">
              <a:rPr lang="en-US" smtClean="0"/>
              <a:t>4/6/2014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2AAC3792-6E1B-4D7B-9265-E039DD0DD24B}" type="slidenum">
              <a:rPr lang="en-US" smtClean="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8" name="Freeform 7"/>
          <p:cNvSpPr/>
          <p:nvPr/>
        </p:nvSpPr>
        <p:spPr>
          <a:xfrm>
            <a:off x="-2380" y="-925"/>
            <a:ext cx="9146380" cy="6858925"/>
          </a:xfrm>
          <a:custGeom>
            <a:avLst/>
            <a:gdLst>
              <a:gd name="connsiteX0" fmla="*/ 0 w 3350419"/>
              <a:gd name="connsiteY0" fmla="*/ 2081213 h 2083594"/>
              <a:gd name="connsiteX1" fmla="*/ 3031331 w 3350419"/>
              <a:gd name="connsiteY1" fmla="*/ 0 h 2083594"/>
              <a:gd name="connsiteX2" fmla="*/ 3350419 w 3350419"/>
              <a:gd name="connsiteY2" fmla="*/ 80963 h 2083594"/>
              <a:gd name="connsiteX3" fmla="*/ 3350419 w 3350419"/>
              <a:gd name="connsiteY3" fmla="*/ 2083594 h 2083594"/>
              <a:gd name="connsiteX4" fmla="*/ 0 w 3350419"/>
              <a:gd name="connsiteY4" fmla="*/ 2081213 h 2083594"/>
              <a:gd name="connsiteX0" fmla="*/ 0 w 3112294"/>
              <a:gd name="connsiteY0" fmla="*/ 2019301 h 2083594"/>
              <a:gd name="connsiteX1" fmla="*/ 2793206 w 3112294"/>
              <a:gd name="connsiteY1" fmla="*/ 0 h 2083594"/>
              <a:gd name="connsiteX2" fmla="*/ 3112294 w 3112294"/>
              <a:gd name="connsiteY2" fmla="*/ 80963 h 2083594"/>
              <a:gd name="connsiteX3" fmla="*/ 3112294 w 3112294"/>
              <a:gd name="connsiteY3" fmla="*/ 2083594 h 2083594"/>
              <a:gd name="connsiteX4" fmla="*/ 0 w 3112294"/>
              <a:gd name="connsiteY4" fmla="*/ 2019301 h 2083594"/>
              <a:gd name="connsiteX0" fmla="*/ 0 w 3345656"/>
              <a:gd name="connsiteY0" fmla="*/ 2097882 h 2097882"/>
              <a:gd name="connsiteX1" fmla="*/ 3026568 w 3345656"/>
              <a:gd name="connsiteY1" fmla="*/ 0 h 2097882"/>
              <a:gd name="connsiteX2" fmla="*/ 3345656 w 3345656"/>
              <a:gd name="connsiteY2" fmla="*/ 80963 h 2097882"/>
              <a:gd name="connsiteX3" fmla="*/ 3345656 w 3345656"/>
              <a:gd name="connsiteY3" fmla="*/ 2083594 h 2097882"/>
              <a:gd name="connsiteX4" fmla="*/ 0 w 3345656"/>
              <a:gd name="connsiteY4" fmla="*/ 2097882 h 2097882"/>
              <a:gd name="connsiteX0" fmla="*/ 0 w 2800350"/>
              <a:gd name="connsiteY0" fmla="*/ 1935957 h 2083594"/>
              <a:gd name="connsiteX1" fmla="*/ 2481262 w 2800350"/>
              <a:gd name="connsiteY1" fmla="*/ 0 h 2083594"/>
              <a:gd name="connsiteX2" fmla="*/ 2800350 w 2800350"/>
              <a:gd name="connsiteY2" fmla="*/ 80963 h 2083594"/>
              <a:gd name="connsiteX3" fmla="*/ 2800350 w 2800350"/>
              <a:gd name="connsiteY3" fmla="*/ 2083594 h 2083594"/>
              <a:gd name="connsiteX4" fmla="*/ 0 w 2800350"/>
              <a:gd name="connsiteY4" fmla="*/ 1935957 h 2083594"/>
              <a:gd name="connsiteX0" fmla="*/ 0 w 3352800"/>
              <a:gd name="connsiteY0" fmla="*/ 2083594 h 2083594"/>
              <a:gd name="connsiteX1" fmla="*/ 3033712 w 3352800"/>
              <a:gd name="connsiteY1" fmla="*/ 0 h 2083594"/>
              <a:gd name="connsiteX2" fmla="*/ 3352800 w 3352800"/>
              <a:gd name="connsiteY2" fmla="*/ 80963 h 2083594"/>
              <a:gd name="connsiteX3" fmla="*/ 3352800 w 3352800"/>
              <a:gd name="connsiteY3" fmla="*/ 2083594 h 2083594"/>
              <a:gd name="connsiteX4" fmla="*/ 0 w 3352800"/>
              <a:gd name="connsiteY4" fmla="*/ 2083594 h 2083594"/>
              <a:gd name="connsiteX0" fmla="*/ 0 w 3352800"/>
              <a:gd name="connsiteY0" fmla="*/ 2002631 h 2002631"/>
              <a:gd name="connsiteX1" fmla="*/ 3033712 w 3352800"/>
              <a:gd name="connsiteY1" fmla="*/ 15716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988469 w 3352800"/>
              <a:gd name="connsiteY1" fmla="*/ 59530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3966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45314 w 3352800"/>
              <a:gd name="connsiteY1" fmla="*/ 1224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4839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75865 w 3352800"/>
              <a:gd name="connsiteY1" fmla="*/ 8178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901 h 2002901"/>
              <a:gd name="connsiteX1" fmla="*/ 2836585 w 3352800"/>
              <a:gd name="connsiteY1" fmla="*/ 0 h 2002901"/>
              <a:gd name="connsiteX2" fmla="*/ 3352800 w 3352800"/>
              <a:gd name="connsiteY2" fmla="*/ 270 h 2002901"/>
              <a:gd name="connsiteX3" fmla="*/ 3352800 w 3352800"/>
              <a:gd name="connsiteY3" fmla="*/ 2002901 h 2002901"/>
              <a:gd name="connsiteX4" fmla="*/ 0 w 3352800"/>
              <a:gd name="connsiteY4" fmla="*/ 2002901 h 20029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52800" h="2002901">
                <a:moveTo>
                  <a:pt x="0" y="2002901"/>
                </a:moveTo>
                <a:lnTo>
                  <a:pt x="2836585" y="0"/>
                </a:lnTo>
                <a:lnTo>
                  <a:pt x="3352800" y="270"/>
                </a:lnTo>
                <a:lnTo>
                  <a:pt x="3352800" y="2002901"/>
                </a:lnTo>
                <a:lnTo>
                  <a:pt x="0" y="2002901"/>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Right Triangle 6"/>
          <p:cNvSpPr/>
          <p:nvPr/>
        </p:nvSpPr>
        <p:spPr>
          <a:xfrm>
            <a:off x="0" y="2647950"/>
            <a:ext cx="3571875" cy="4210050"/>
          </a:xfrm>
          <a:prstGeom prst="rtTriangle">
            <a:avLst/>
          </a:pr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p:nvPr>
        </p:nvSpPr>
        <p:spPr>
          <a:xfrm rot="19140000">
            <a:off x="819399" y="1726737"/>
            <a:ext cx="5650992" cy="1207509"/>
          </a:xfrm>
        </p:spPr>
        <p:txBody>
          <a:bodyPr bIns="9144" anchor="b"/>
          <a:lstStyle>
            <a:lvl1pPr algn="l">
              <a:defRPr kumimoji="0" lang="en-US" sz="3200" b="0" i="0" u="none" strike="noStrike" kern="1200" cap="all" spc="0" normalizeH="0" baseline="0" noProof="0" dirty="0" smtClean="0">
                <a:ln>
                  <a:noFill/>
                </a:ln>
                <a:solidFill>
                  <a:schemeClr val="tx1"/>
                </a:solidFill>
                <a:effectLst/>
                <a:uLnTx/>
                <a:uFillTx/>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lang="en-US" smtClean="0"/>
              <a:t>Click to edit Master title style</a:t>
            </a:r>
            <a:endParaRPr lang="en-US" dirty="0"/>
          </a:p>
        </p:txBody>
      </p:sp>
      <p:sp>
        <p:nvSpPr>
          <p:cNvPr id="3" name="Text Placeholder 2"/>
          <p:cNvSpPr>
            <a:spLocks noGrp="1"/>
          </p:cNvSpPr>
          <p:nvPr>
            <p:ph type="body" idx="1"/>
          </p:nvPr>
        </p:nvSpPr>
        <p:spPr>
          <a:xfrm rot="19140000">
            <a:off x="1216152" y="2468304"/>
            <a:ext cx="6510528" cy="329184"/>
          </a:xfrm>
        </p:spPr>
        <p:txBody>
          <a:bodyPr anchor="t">
            <a:normAutofit/>
          </a:bodyPr>
          <a:lstStyle>
            <a:lvl1pPr marL="0" indent="0">
              <a:buNone/>
              <a:defRPr kumimoji="0" lang="en-US" sz="1400" b="0" i="0" u="none" strike="noStrike" kern="1200" cap="all" spc="400" normalizeH="0" baseline="0" noProof="0" dirty="0" smtClean="0">
                <a:ln>
                  <a:noFill/>
                </a:ln>
                <a:solidFill>
                  <a:schemeClr val="tx1"/>
                </a:solidFill>
                <a:effectLst/>
                <a:uLnTx/>
                <a:uFillTx/>
                <a:latin typeface="+mn-lt"/>
                <a:ea typeface="+mj-ea"/>
                <a:cs typeface="Tunga" pitchFamily="2"/>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marL="0" marR="0" lvl="0" indent="0" algn="l" defTabSz="914400" rtl="0" eaLnBrk="1" fontAlgn="auto" latinLnBrk="0" hangingPunct="1">
              <a:lnSpc>
                <a:spcPct val="100000"/>
              </a:lnSpc>
              <a:spcBef>
                <a:spcPts val="0"/>
              </a:spcBef>
              <a:spcAft>
                <a:spcPts val="0"/>
              </a:spcAft>
              <a:buClr>
                <a:schemeClr val="accent1"/>
              </a:buClr>
              <a:buSzPct val="100000"/>
              <a:buFont typeface="Arial" pitchFamily="34" charset="0"/>
              <a:buNone/>
              <a:tabLst/>
              <a:defRPr/>
            </a:pPr>
            <a:r>
              <a:rPr lang="en-US" smtClean="0"/>
              <a:t>Click to edit Master text styles</a:t>
            </a:r>
          </a:p>
        </p:txBody>
      </p:sp>
      <p:sp>
        <p:nvSpPr>
          <p:cNvPr id="4" name="Date Placeholder 3"/>
          <p:cNvSpPr>
            <a:spLocks noGrp="1"/>
          </p:cNvSpPr>
          <p:nvPr>
            <p:ph type="dt" sz="half" idx="10"/>
          </p:nvPr>
        </p:nvSpPr>
        <p:spPr/>
        <p:txBody>
          <a:bodyPr/>
          <a:lstStyle/>
          <a:p>
            <a:fld id="{9406C71F-0ED0-4D78-88B3-EF5584DA8011}" type="datetimeFigureOut">
              <a:rPr lang="en-US" smtClean="0"/>
              <a:t>4/6/2014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2AAC3792-6E1B-4D7B-9265-E039DD0DD24B}" type="slidenum">
              <a:rPr lang="en-US" smtClean="0"/>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822960" y="1097280"/>
            <a:ext cx="3200400" cy="371246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700016" y="1097280"/>
            <a:ext cx="3200400" cy="371246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9406C71F-0ED0-4D78-88B3-EF5584DA8011}" type="datetimeFigureOut">
              <a:rPr lang="en-US" smtClean="0"/>
              <a:t>4/6/2014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2AAC3792-6E1B-4D7B-9265-E039DD0DD24B}" type="slidenum">
              <a:rPr lang="en-US" smtClean="0"/>
              <a:t>‹#›</a:t>
            </a:fld>
            <a:endParaRPr lang="en-US" dirty="0"/>
          </a:p>
        </p:txBody>
      </p:sp>
      <p:sp>
        <p:nvSpPr>
          <p:cNvPr id="8" name="Title 7"/>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822960" y="1097280"/>
            <a:ext cx="3200400" cy="548640"/>
          </a:xfrm>
        </p:spPr>
        <p:txBody>
          <a:bodyPr anchor="b">
            <a:normAutofit/>
          </a:bodyPr>
          <a:lstStyle>
            <a:lvl1pPr marL="0" indent="0">
              <a:buNone/>
              <a:defRPr lang="en-US" sz="1400" b="0" kern="1200" cap="all" spc="400" baseline="0" dirty="0" smtClean="0">
                <a:solidFill>
                  <a:schemeClr val="tx1"/>
                </a:solidFill>
                <a:latin typeface="+mn-lt"/>
                <a:ea typeface="+mj-ea"/>
                <a:cs typeface="Tunga" pitchFamily="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100000"/>
              </a:lnSpc>
              <a:spcBef>
                <a:spcPts val="0"/>
              </a:spcBef>
              <a:spcAft>
                <a:spcPts val="0"/>
              </a:spcAft>
              <a:buClr>
                <a:schemeClr val="accent1"/>
              </a:buClr>
              <a:buFont typeface="Arial" pitchFamily="34" charset="0"/>
              <a:buNone/>
            </a:pPr>
            <a:r>
              <a:rPr lang="en-US" smtClean="0"/>
              <a:t>Click to edit Master text styles</a:t>
            </a:r>
          </a:p>
        </p:txBody>
      </p:sp>
      <p:sp>
        <p:nvSpPr>
          <p:cNvPr id="4" name="Content Placeholder 3"/>
          <p:cNvSpPr>
            <a:spLocks noGrp="1"/>
          </p:cNvSpPr>
          <p:nvPr>
            <p:ph sz="half" idx="2"/>
          </p:nvPr>
        </p:nvSpPr>
        <p:spPr>
          <a:xfrm>
            <a:off x="819150" y="1701848"/>
            <a:ext cx="3200400" cy="310896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700016" y="1097280"/>
            <a:ext cx="3200400" cy="548640"/>
          </a:xfrm>
        </p:spPr>
        <p:txBody>
          <a:bodyPr anchor="b">
            <a:normAutofit/>
          </a:bodyPr>
          <a:lstStyle>
            <a:lvl1pPr marL="0" indent="0">
              <a:buNone/>
              <a:defRPr lang="en-US" sz="1400" b="0" kern="1200" cap="all" spc="400" baseline="0" dirty="0" smtClean="0">
                <a:solidFill>
                  <a:schemeClr val="tx1"/>
                </a:solidFill>
                <a:latin typeface="+mn-lt"/>
                <a:ea typeface="+mj-ea"/>
                <a:cs typeface="Tunga" pitchFamily="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100000"/>
              </a:lnSpc>
              <a:spcBef>
                <a:spcPts val="0"/>
              </a:spcBef>
              <a:spcAft>
                <a:spcPts val="0"/>
              </a:spcAft>
              <a:buClr>
                <a:schemeClr val="accent1"/>
              </a:buClr>
              <a:buFont typeface="Arial" pitchFamily="34" charset="0"/>
              <a:buNone/>
            </a:pPr>
            <a:r>
              <a:rPr lang="en-US" smtClean="0"/>
              <a:t>Click to edit Master text styles</a:t>
            </a:r>
          </a:p>
        </p:txBody>
      </p:sp>
      <p:sp>
        <p:nvSpPr>
          <p:cNvPr id="6" name="Content Placeholder 5"/>
          <p:cNvSpPr>
            <a:spLocks noGrp="1"/>
          </p:cNvSpPr>
          <p:nvPr>
            <p:ph sz="quarter" idx="4"/>
          </p:nvPr>
        </p:nvSpPr>
        <p:spPr>
          <a:xfrm>
            <a:off x="4700016" y="1701848"/>
            <a:ext cx="3200400" cy="310896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9406C71F-0ED0-4D78-88B3-EF5584DA8011}" type="datetimeFigureOut">
              <a:rPr lang="en-US" smtClean="0"/>
              <a:t>4/6/2014</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2AAC3792-6E1B-4D7B-9265-E039DD0DD24B}" type="slidenum">
              <a:rPr lang="en-US" smtClean="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9406C71F-0ED0-4D78-88B3-EF5584DA8011}" type="datetimeFigureOut">
              <a:rPr lang="en-US" smtClean="0"/>
              <a:t>4/6/2014</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2AAC3792-6E1B-4D7B-9265-E039DD0DD24B}" type="slidenum">
              <a:rPr lang="en-US" smtClean="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406C71F-0ED0-4D78-88B3-EF5584DA8011}" type="datetimeFigureOut">
              <a:rPr lang="en-US" smtClean="0"/>
              <a:t>4/6/2014</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2AAC3792-6E1B-4D7B-9265-E039DD0DD24B}" type="slidenum">
              <a:rPr lang="en-US" smtClean="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17" name="Right Triangle 16"/>
          <p:cNvSpPr/>
          <p:nvPr/>
        </p:nvSpPr>
        <p:spPr>
          <a:xfrm>
            <a:off x="0" y="2647950"/>
            <a:ext cx="3571875" cy="4210050"/>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Right Triangle 17"/>
          <p:cNvSpPr/>
          <p:nvPr/>
        </p:nvSpPr>
        <p:spPr>
          <a:xfrm rot="5400000">
            <a:off x="433389" y="-433387"/>
            <a:ext cx="6858000" cy="7724778"/>
          </a:xfrm>
          <a:prstGeom prst="rtTriangle">
            <a:avLst/>
          </a:pr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dirty="0">
              <a:solidFill>
                <a:schemeClr val="lt1"/>
              </a:solidFill>
              <a:latin typeface="+mn-lt"/>
              <a:ea typeface="+mn-ea"/>
              <a:cs typeface="+mn-cs"/>
            </a:endParaRPr>
          </a:p>
        </p:txBody>
      </p:sp>
      <p:sp>
        <p:nvSpPr>
          <p:cNvPr id="2" name="Title 1"/>
          <p:cNvSpPr>
            <a:spLocks noGrp="1"/>
          </p:cNvSpPr>
          <p:nvPr>
            <p:ph type="title"/>
          </p:nvPr>
        </p:nvSpPr>
        <p:spPr>
          <a:xfrm rot="19140000">
            <a:off x="784930" y="1576103"/>
            <a:ext cx="5212080" cy="1089427"/>
          </a:xfrm>
        </p:spPr>
        <p:txBody>
          <a:bodyPr bIns="0" anchor="b"/>
          <a:lstStyle>
            <a:lvl1pPr algn="l">
              <a:defRPr kumimoji="0" lang="en-US" sz="2800" b="0" i="0" u="none" strike="noStrike" kern="1200" cap="all" spc="0" normalizeH="0" baseline="0" noProof="0" dirty="0" smtClean="0">
                <a:ln>
                  <a:noFill/>
                </a:ln>
                <a:solidFill>
                  <a:srgbClr val="FFFFFF"/>
                </a:solidFill>
                <a:effectLst/>
                <a:uLnTx/>
                <a:uFillTx/>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lang="en-US" smtClean="0"/>
              <a:t>Click to edit Master title style</a:t>
            </a:r>
            <a:endParaRPr lang="en-US" dirty="0"/>
          </a:p>
        </p:txBody>
      </p:sp>
      <p:sp>
        <p:nvSpPr>
          <p:cNvPr id="3" name="Content Placeholder 2"/>
          <p:cNvSpPr>
            <a:spLocks noGrp="1"/>
          </p:cNvSpPr>
          <p:nvPr>
            <p:ph idx="1"/>
          </p:nvPr>
        </p:nvSpPr>
        <p:spPr>
          <a:xfrm>
            <a:off x="4749552" y="2618912"/>
            <a:ext cx="3807779" cy="3324687"/>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rot="19140000">
            <a:off x="1297954" y="2253385"/>
            <a:ext cx="5794760" cy="623314"/>
          </a:xfrm>
        </p:spPr>
        <p:txBody>
          <a:bodyPr>
            <a:normAutofit/>
          </a:bodyPr>
          <a:lstStyle>
            <a:lvl1pPr marL="0" indent="0">
              <a:buNone/>
              <a:defRPr lang="en-US" sz="1400" b="1" kern="1200" dirty="0" smtClean="0">
                <a:solidFill>
                  <a:srgbClr val="FFFFFF"/>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indent="0" algn="l" defTabSz="914400" rtl="0" eaLnBrk="1" fontAlgn="auto" latinLnBrk="0" hangingPunct="1">
              <a:lnSpc>
                <a:spcPct val="100000"/>
              </a:lnSpc>
              <a:spcBef>
                <a:spcPts val="300"/>
              </a:spcBef>
              <a:spcAft>
                <a:spcPts val="0"/>
              </a:spcAft>
              <a:buClr>
                <a:schemeClr val="accent1"/>
              </a:buClr>
              <a:buSzPct val="100000"/>
              <a:buFont typeface="Arial" pitchFamily="34" charset="0"/>
              <a:buNone/>
              <a:tabLst/>
              <a:defRPr/>
            </a:pPr>
            <a:r>
              <a:rPr lang="en-US" smtClean="0"/>
              <a:t>Click to edit Master text styles</a:t>
            </a:r>
          </a:p>
        </p:txBody>
      </p:sp>
      <p:sp>
        <p:nvSpPr>
          <p:cNvPr id="5" name="Date Placeholder 4"/>
          <p:cNvSpPr>
            <a:spLocks noGrp="1"/>
          </p:cNvSpPr>
          <p:nvPr>
            <p:ph type="dt" sz="half" idx="10"/>
          </p:nvPr>
        </p:nvSpPr>
        <p:spPr/>
        <p:txBody>
          <a:bodyPr/>
          <a:lstStyle/>
          <a:p>
            <a:fld id="{9406C71F-0ED0-4D78-88B3-EF5584DA8011}" type="datetimeFigureOut">
              <a:rPr lang="en-US" smtClean="0"/>
              <a:t>4/6/2014</a:t>
            </a:fld>
            <a:endParaRPr lang="en-US" dirty="0"/>
          </a:p>
        </p:txBody>
      </p:sp>
      <p:sp>
        <p:nvSpPr>
          <p:cNvPr id="6" name="Footer Placeholder 5"/>
          <p:cNvSpPr>
            <a:spLocks noGrp="1"/>
          </p:cNvSpPr>
          <p:nvPr>
            <p:ph type="ftr" sz="quarter" idx="11"/>
          </p:nvPr>
        </p:nvSpPr>
        <p:spPr/>
        <p:txBody>
          <a:bodyPr/>
          <a:lstStyle>
            <a:lvl1pPr>
              <a:defRPr>
                <a:solidFill>
                  <a:schemeClr val="tx2"/>
                </a:solidFill>
              </a:defRPr>
            </a:lvl1pPr>
          </a:lstStyle>
          <a:p>
            <a:endParaRPr lang="en-US" dirty="0"/>
          </a:p>
        </p:txBody>
      </p:sp>
      <p:sp>
        <p:nvSpPr>
          <p:cNvPr id="7" name="Slide Number Placeholder 6"/>
          <p:cNvSpPr>
            <a:spLocks noGrp="1"/>
          </p:cNvSpPr>
          <p:nvPr>
            <p:ph type="sldNum" sz="quarter" idx="12"/>
          </p:nvPr>
        </p:nvSpPr>
        <p:spPr>
          <a:ln>
            <a:solidFill>
              <a:schemeClr val="tx2"/>
            </a:solidFill>
          </a:ln>
        </p:spPr>
        <p:txBody>
          <a:bodyPr/>
          <a:lstStyle>
            <a:lvl1pPr>
              <a:defRPr>
                <a:solidFill>
                  <a:schemeClr val="tx2"/>
                </a:solidFill>
              </a:defRPr>
            </a:lvl1pPr>
          </a:lstStyle>
          <a:p>
            <a:fld id="{2AAC3792-6E1B-4D7B-9265-E039DD0DD24B}" type="slidenum">
              <a:rPr lang="en-US" smtClean="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1" name="Picture Placeholder 10"/>
          <p:cNvSpPr>
            <a:spLocks noGrp="1"/>
          </p:cNvSpPr>
          <p:nvPr>
            <p:ph type="pic" sz="quarter" idx="14"/>
          </p:nvPr>
        </p:nvSpPr>
        <p:spPr>
          <a:xfrm>
            <a:off x="2028825" y="0"/>
            <a:ext cx="7115175" cy="6858000"/>
          </a:xfrm>
          <a:custGeom>
            <a:avLst/>
            <a:gdLst>
              <a:gd name="connsiteX0" fmla="*/ 0 w 7104888"/>
              <a:gd name="connsiteY0" fmla="*/ 0 h 6858000"/>
              <a:gd name="connsiteX1" fmla="*/ 7104888 w 7104888"/>
              <a:gd name="connsiteY1" fmla="*/ 0 h 6858000"/>
              <a:gd name="connsiteX2" fmla="*/ 7104888 w 7104888"/>
              <a:gd name="connsiteY2" fmla="*/ 6858000 h 6858000"/>
              <a:gd name="connsiteX3" fmla="*/ 0 w 7104888"/>
              <a:gd name="connsiteY3" fmla="*/ 6858000 h 6858000"/>
              <a:gd name="connsiteX4" fmla="*/ 0 w 7104888"/>
              <a:gd name="connsiteY4" fmla="*/ 0 h 6858000"/>
              <a:gd name="connsiteX0" fmla="*/ 0 w 7104888"/>
              <a:gd name="connsiteY0" fmla="*/ 0 h 6858000"/>
              <a:gd name="connsiteX1" fmla="*/ 5695188 w 7104888"/>
              <a:gd name="connsiteY1" fmla="*/ 0 h 6858000"/>
              <a:gd name="connsiteX2" fmla="*/ 7104888 w 7104888"/>
              <a:gd name="connsiteY2" fmla="*/ 0 h 6858000"/>
              <a:gd name="connsiteX3" fmla="*/ 7104888 w 7104888"/>
              <a:gd name="connsiteY3" fmla="*/ 6858000 h 6858000"/>
              <a:gd name="connsiteX4" fmla="*/ 0 w 7104888"/>
              <a:gd name="connsiteY4" fmla="*/ 6858000 h 6858000"/>
              <a:gd name="connsiteX5" fmla="*/ 0 w 7104888"/>
              <a:gd name="connsiteY5" fmla="*/ 0 h 6858000"/>
              <a:gd name="connsiteX0" fmla="*/ 10287 w 7115175"/>
              <a:gd name="connsiteY0" fmla="*/ 0 h 6858000"/>
              <a:gd name="connsiteX1" fmla="*/ 5705475 w 7115175"/>
              <a:gd name="connsiteY1" fmla="*/ 0 h 6858000"/>
              <a:gd name="connsiteX2" fmla="*/ 7115175 w 7115175"/>
              <a:gd name="connsiteY2" fmla="*/ 0 h 6858000"/>
              <a:gd name="connsiteX3" fmla="*/ 7115175 w 7115175"/>
              <a:gd name="connsiteY3" fmla="*/ 6858000 h 6858000"/>
              <a:gd name="connsiteX4" fmla="*/ 10287 w 7115175"/>
              <a:gd name="connsiteY4" fmla="*/ 6858000 h 6858000"/>
              <a:gd name="connsiteX5" fmla="*/ 0 w 7115175"/>
              <a:gd name="connsiteY5" fmla="*/ 5048250 h 6858000"/>
              <a:gd name="connsiteX6" fmla="*/ 10287 w 7115175"/>
              <a:gd name="connsiteY6" fmla="*/ 0 h 6858000"/>
              <a:gd name="connsiteX0" fmla="*/ 10287 w 7115175"/>
              <a:gd name="connsiteY0" fmla="*/ 0 h 6858000"/>
              <a:gd name="connsiteX1" fmla="*/ 5705475 w 7115175"/>
              <a:gd name="connsiteY1" fmla="*/ 0 h 6858000"/>
              <a:gd name="connsiteX2" fmla="*/ 7115175 w 7115175"/>
              <a:gd name="connsiteY2" fmla="*/ 0 h 6858000"/>
              <a:gd name="connsiteX3" fmla="*/ 7115175 w 7115175"/>
              <a:gd name="connsiteY3" fmla="*/ 6858000 h 6858000"/>
              <a:gd name="connsiteX4" fmla="*/ 1533526 w 7115175"/>
              <a:gd name="connsiteY4" fmla="*/ 6848475 h 6858000"/>
              <a:gd name="connsiteX5" fmla="*/ 10287 w 7115175"/>
              <a:gd name="connsiteY5" fmla="*/ 6858000 h 6858000"/>
              <a:gd name="connsiteX6" fmla="*/ 0 w 7115175"/>
              <a:gd name="connsiteY6" fmla="*/ 5048250 h 6858000"/>
              <a:gd name="connsiteX7" fmla="*/ 10287 w 7115175"/>
              <a:gd name="connsiteY7" fmla="*/ 0 h 6858000"/>
              <a:gd name="connsiteX0" fmla="*/ 10287 w 7115175"/>
              <a:gd name="connsiteY0" fmla="*/ 0 h 6858000"/>
              <a:gd name="connsiteX1" fmla="*/ 5705475 w 7115175"/>
              <a:gd name="connsiteY1" fmla="*/ 0 h 6858000"/>
              <a:gd name="connsiteX2" fmla="*/ 7115175 w 7115175"/>
              <a:gd name="connsiteY2" fmla="*/ 0 h 6858000"/>
              <a:gd name="connsiteX3" fmla="*/ 7115175 w 7115175"/>
              <a:gd name="connsiteY3" fmla="*/ 6858000 h 6858000"/>
              <a:gd name="connsiteX4" fmla="*/ 1533526 w 7115175"/>
              <a:gd name="connsiteY4" fmla="*/ 6848475 h 6858000"/>
              <a:gd name="connsiteX5" fmla="*/ 0 w 7115175"/>
              <a:gd name="connsiteY5" fmla="*/ 5048250 h 6858000"/>
              <a:gd name="connsiteX6" fmla="*/ 10287 w 7115175"/>
              <a:gd name="connsiteY6" fmla="*/ 0 h 6858000"/>
              <a:gd name="connsiteX0" fmla="*/ 0 w 7115175"/>
              <a:gd name="connsiteY0" fmla="*/ 5048250 h 6858000"/>
              <a:gd name="connsiteX1" fmla="*/ 5705475 w 7115175"/>
              <a:gd name="connsiteY1" fmla="*/ 0 h 6858000"/>
              <a:gd name="connsiteX2" fmla="*/ 7115175 w 7115175"/>
              <a:gd name="connsiteY2" fmla="*/ 0 h 6858000"/>
              <a:gd name="connsiteX3" fmla="*/ 7115175 w 7115175"/>
              <a:gd name="connsiteY3" fmla="*/ 6858000 h 6858000"/>
              <a:gd name="connsiteX4" fmla="*/ 1533526 w 7115175"/>
              <a:gd name="connsiteY4" fmla="*/ 6848475 h 6858000"/>
              <a:gd name="connsiteX5" fmla="*/ 0 w 7115175"/>
              <a:gd name="connsiteY5" fmla="*/ 504825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115175" h="6858000">
                <a:moveTo>
                  <a:pt x="0" y="5048250"/>
                </a:moveTo>
                <a:lnTo>
                  <a:pt x="5705475" y="0"/>
                </a:lnTo>
                <a:lnTo>
                  <a:pt x="7115175" y="0"/>
                </a:lnTo>
                <a:lnTo>
                  <a:pt x="7115175" y="6858000"/>
                </a:lnTo>
                <a:lnTo>
                  <a:pt x="1533526" y="6848475"/>
                </a:lnTo>
                <a:lnTo>
                  <a:pt x="0" y="5048250"/>
                </a:lnTo>
                <a:close/>
              </a:path>
            </a:pathLst>
          </a:custGeom>
          <a:solidFill>
            <a:schemeClr val="accent3">
              <a:alpha val="80000"/>
            </a:schemeClr>
          </a:solidFill>
        </p:spPr>
        <p:txBody>
          <a:bodyPr rIns="182880" anchor="ctr"/>
          <a:lstStyle>
            <a:lvl1pPr algn="r">
              <a:defRPr/>
            </a:lvl1pPr>
          </a:lstStyle>
          <a:p>
            <a:r>
              <a:rPr lang="en-US" dirty="0" smtClean="0"/>
              <a:t>Click icon to add picture</a:t>
            </a:r>
            <a:endParaRPr lang="en-US" dirty="0"/>
          </a:p>
        </p:txBody>
      </p:sp>
      <p:sp>
        <p:nvSpPr>
          <p:cNvPr id="9" name="Right Triangle 8"/>
          <p:cNvSpPr/>
          <p:nvPr/>
        </p:nvSpPr>
        <p:spPr>
          <a:xfrm>
            <a:off x="0" y="2647950"/>
            <a:ext cx="3571875" cy="4210050"/>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Freeform 9"/>
          <p:cNvSpPr/>
          <p:nvPr/>
        </p:nvSpPr>
        <p:spPr>
          <a:xfrm>
            <a:off x="0" y="5048250"/>
            <a:ext cx="3571875" cy="1809750"/>
          </a:xfrm>
          <a:custGeom>
            <a:avLst/>
            <a:gdLst>
              <a:gd name="connsiteX0" fmla="*/ 0 w 3571875"/>
              <a:gd name="connsiteY0" fmla="*/ 4210050 h 4210050"/>
              <a:gd name="connsiteX1" fmla="*/ 0 w 3571875"/>
              <a:gd name="connsiteY1" fmla="*/ 0 h 4210050"/>
              <a:gd name="connsiteX2" fmla="*/ 3571875 w 3571875"/>
              <a:gd name="connsiteY2" fmla="*/ 4210050 h 4210050"/>
              <a:gd name="connsiteX3" fmla="*/ 0 w 3571875"/>
              <a:gd name="connsiteY3" fmla="*/ 4210050 h 4210050"/>
              <a:gd name="connsiteX0" fmla="*/ 0 w 3571875"/>
              <a:gd name="connsiteY0" fmla="*/ 1809750 h 1809750"/>
              <a:gd name="connsiteX1" fmla="*/ 1895475 w 3571875"/>
              <a:gd name="connsiteY1" fmla="*/ 0 h 1809750"/>
              <a:gd name="connsiteX2" fmla="*/ 3571875 w 3571875"/>
              <a:gd name="connsiteY2" fmla="*/ 1809750 h 1809750"/>
              <a:gd name="connsiteX3" fmla="*/ 0 w 3571875"/>
              <a:gd name="connsiteY3" fmla="*/ 1809750 h 1809750"/>
              <a:gd name="connsiteX0" fmla="*/ 0 w 3571875"/>
              <a:gd name="connsiteY0" fmla="*/ 1809750 h 1809750"/>
              <a:gd name="connsiteX1" fmla="*/ 2038350 w 3571875"/>
              <a:gd name="connsiteY1" fmla="*/ 0 h 1809750"/>
              <a:gd name="connsiteX2" fmla="*/ 3571875 w 3571875"/>
              <a:gd name="connsiteY2" fmla="*/ 1809750 h 1809750"/>
              <a:gd name="connsiteX3" fmla="*/ 0 w 3571875"/>
              <a:gd name="connsiteY3" fmla="*/ 1809750 h 1809750"/>
            </a:gdLst>
            <a:ahLst/>
            <a:cxnLst>
              <a:cxn ang="0">
                <a:pos x="connsiteX0" y="connsiteY0"/>
              </a:cxn>
              <a:cxn ang="0">
                <a:pos x="connsiteX1" y="connsiteY1"/>
              </a:cxn>
              <a:cxn ang="0">
                <a:pos x="connsiteX2" y="connsiteY2"/>
              </a:cxn>
              <a:cxn ang="0">
                <a:pos x="connsiteX3" y="connsiteY3"/>
              </a:cxn>
            </a:cxnLst>
            <a:rect l="l" t="t" r="r" b="b"/>
            <a:pathLst>
              <a:path w="3571875" h="1809750">
                <a:moveTo>
                  <a:pt x="0" y="1809750"/>
                </a:moveTo>
                <a:lnTo>
                  <a:pt x="2038350" y="0"/>
                </a:lnTo>
                <a:lnTo>
                  <a:pt x="3571875" y="1809750"/>
                </a:lnTo>
                <a:lnTo>
                  <a:pt x="0" y="1809750"/>
                </a:ln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p:nvPr>
        </p:nvSpPr>
        <p:spPr>
          <a:xfrm rot="19140000">
            <a:off x="671197" y="1717501"/>
            <a:ext cx="5486400" cy="867444"/>
          </a:xfrm>
        </p:spPr>
        <p:txBody>
          <a:bodyPr anchor="b"/>
          <a:lstStyle>
            <a:lvl1pPr algn="l">
              <a:defRPr sz="2800" b="0">
                <a:latin typeface="+mj-lt"/>
              </a:defRPr>
            </a:lvl1pPr>
          </a:lstStyle>
          <a:p>
            <a:r>
              <a:rPr lang="en-US" smtClean="0"/>
              <a:t>Click to edit Master title style</a:t>
            </a:r>
            <a:endParaRPr lang="en-US" dirty="0"/>
          </a:p>
        </p:txBody>
      </p:sp>
      <p:sp>
        <p:nvSpPr>
          <p:cNvPr id="4" name="Text Placeholder 3"/>
          <p:cNvSpPr>
            <a:spLocks noGrp="1"/>
          </p:cNvSpPr>
          <p:nvPr>
            <p:ph type="body" sz="half" idx="2"/>
          </p:nvPr>
        </p:nvSpPr>
        <p:spPr>
          <a:xfrm rot="19140000">
            <a:off x="1143479" y="2180529"/>
            <a:ext cx="6096545" cy="740664"/>
          </a:xfrm>
        </p:spPr>
        <p:txBody>
          <a:bodyPr/>
          <a:lstStyle>
            <a:lvl1pPr marL="0" indent="0">
              <a:buNone/>
              <a:defRPr sz="14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406C71F-0ED0-4D78-88B3-EF5584DA8011}" type="datetimeFigureOut">
              <a:rPr lang="en-US" smtClean="0"/>
              <a:t>4/6/2014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2AAC3792-6E1B-4D7B-9265-E039DD0DD24B}" type="slidenum">
              <a:rPr lang="en-US" smtClean="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Freeform 6"/>
          <p:cNvSpPr/>
          <p:nvPr/>
        </p:nvSpPr>
        <p:spPr>
          <a:xfrm>
            <a:off x="-2382" y="5050633"/>
            <a:ext cx="3574257" cy="1807368"/>
          </a:xfrm>
          <a:custGeom>
            <a:avLst/>
            <a:gdLst>
              <a:gd name="connsiteX0" fmla="*/ 0 w 3571875"/>
              <a:gd name="connsiteY0" fmla="*/ 4210050 h 4210050"/>
              <a:gd name="connsiteX1" fmla="*/ 0 w 3571875"/>
              <a:gd name="connsiteY1" fmla="*/ 0 h 4210050"/>
              <a:gd name="connsiteX2" fmla="*/ 3571875 w 3571875"/>
              <a:gd name="connsiteY2" fmla="*/ 4210050 h 4210050"/>
              <a:gd name="connsiteX3" fmla="*/ 0 w 3571875"/>
              <a:gd name="connsiteY3" fmla="*/ 4210050 h 4210050"/>
              <a:gd name="connsiteX0" fmla="*/ 0 w 3571875"/>
              <a:gd name="connsiteY0" fmla="*/ 4210050 h 4210050"/>
              <a:gd name="connsiteX1" fmla="*/ 0 w 3571875"/>
              <a:gd name="connsiteY1" fmla="*/ 0 h 4210050"/>
              <a:gd name="connsiteX2" fmla="*/ 2028825 w 3571875"/>
              <a:gd name="connsiteY2" fmla="*/ 2388394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205038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281238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76450 w 3571875"/>
              <a:gd name="connsiteY2" fmla="*/ 2274094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245519 w 3571875"/>
              <a:gd name="connsiteY2" fmla="*/ 2405063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38350 w 3571875"/>
              <a:gd name="connsiteY2" fmla="*/ 2405063 h 4210050"/>
              <a:gd name="connsiteX3" fmla="*/ 3571875 w 3571875"/>
              <a:gd name="connsiteY3" fmla="*/ 4210050 h 4210050"/>
              <a:gd name="connsiteX4" fmla="*/ 0 w 3571875"/>
              <a:gd name="connsiteY4" fmla="*/ 4210050 h 4210050"/>
              <a:gd name="connsiteX0" fmla="*/ 0 w 3571875"/>
              <a:gd name="connsiteY0" fmla="*/ 2433637 h 2433637"/>
              <a:gd name="connsiteX1" fmla="*/ 257175 w 3571875"/>
              <a:gd name="connsiteY1" fmla="*/ 0 h 2433637"/>
              <a:gd name="connsiteX2" fmla="*/ 2038350 w 3571875"/>
              <a:gd name="connsiteY2" fmla="*/ 628650 h 2433637"/>
              <a:gd name="connsiteX3" fmla="*/ 3571875 w 3571875"/>
              <a:gd name="connsiteY3" fmla="*/ 2433637 h 2433637"/>
              <a:gd name="connsiteX4" fmla="*/ 0 w 3571875"/>
              <a:gd name="connsiteY4" fmla="*/ 2433637 h 2433637"/>
              <a:gd name="connsiteX0" fmla="*/ 2382 w 3574257"/>
              <a:gd name="connsiteY0" fmla="*/ 1807368 h 1807368"/>
              <a:gd name="connsiteX1" fmla="*/ 0 w 3574257"/>
              <a:gd name="connsiteY1" fmla="*/ 0 h 1807368"/>
              <a:gd name="connsiteX2" fmla="*/ 2040732 w 3574257"/>
              <a:gd name="connsiteY2" fmla="*/ 2381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924051 w 3574257"/>
              <a:gd name="connsiteY2" fmla="*/ 307181 h 1807368"/>
              <a:gd name="connsiteX3" fmla="*/ 3574257 w 3574257"/>
              <a:gd name="connsiteY3" fmla="*/ 1807368 h 1807368"/>
              <a:gd name="connsiteX4" fmla="*/ 2382 w 3574257"/>
              <a:gd name="connsiteY4" fmla="*/ 1807368 h 1807368"/>
              <a:gd name="connsiteX0" fmla="*/ 2382 w 3574257"/>
              <a:gd name="connsiteY0" fmla="*/ 1809749 h 1809749"/>
              <a:gd name="connsiteX1" fmla="*/ 0 w 3574257"/>
              <a:gd name="connsiteY1" fmla="*/ 2381 h 1809749"/>
              <a:gd name="connsiteX2" fmla="*/ 2038351 w 3574257"/>
              <a:gd name="connsiteY2" fmla="*/ 0 h 1809749"/>
              <a:gd name="connsiteX3" fmla="*/ 3574257 w 3574257"/>
              <a:gd name="connsiteY3" fmla="*/ 1809749 h 1809749"/>
              <a:gd name="connsiteX4" fmla="*/ 2382 w 3574257"/>
              <a:gd name="connsiteY4" fmla="*/ 1809749 h 1809749"/>
              <a:gd name="connsiteX0" fmla="*/ 2382 w 3574257"/>
              <a:gd name="connsiteY0" fmla="*/ 1807368 h 1807368"/>
              <a:gd name="connsiteX1" fmla="*/ 0 w 3574257"/>
              <a:gd name="connsiteY1" fmla="*/ 0 h 1807368"/>
              <a:gd name="connsiteX2" fmla="*/ 1640682 w 3574257"/>
              <a:gd name="connsiteY2" fmla="*/ 450057 h 1807368"/>
              <a:gd name="connsiteX3" fmla="*/ 3574257 w 3574257"/>
              <a:gd name="connsiteY3" fmla="*/ 1807368 h 1807368"/>
              <a:gd name="connsiteX4" fmla="*/ 2382 w 3574257"/>
              <a:gd name="connsiteY4" fmla="*/ 1807368 h 1807368"/>
              <a:gd name="connsiteX0" fmla="*/ 2382 w 3574257"/>
              <a:gd name="connsiteY0" fmla="*/ 1809749 h 1809749"/>
              <a:gd name="connsiteX1" fmla="*/ 0 w 3574257"/>
              <a:gd name="connsiteY1" fmla="*/ 2381 h 1809749"/>
              <a:gd name="connsiteX2" fmla="*/ 2038351 w 3574257"/>
              <a:gd name="connsiteY2" fmla="*/ 0 h 1809749"/>
              <a:gd name="connsiteX3" fmla="*/ 3574257 w 3574257"/>
              <a:gd name="connsiteY3" fmla="*/ 1809749 h 1809749"/>
              <a:gd name="connsiteX4" fmla="*/ 2382 w 3574257"/>
              <a:gd name="connsiteY4" fmla="*/ 1809749 h 1809749"/>
              <a:gd name="connsiteX0" fmla="*/ 2382 w 3574257"/>
              <a:gd name="connsiteY0" fmla="*/ 1807368 h 1807368"/>
              <a:gd name="connsiteX1" fmla="*/ 0 w 3574257"/>
              <a:gd name="connsiteY1" fmla="*/ 0 h 1807368"/>
              <a:gd name="connsiteX2" fmla="*/ 1657351 w 3574257"/>
              <a:gd name="connsiteY2" fmla="*/ 230982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2040732 w 3574257"/>
              <a:gd name="connsiteY2" fmla="*/ 2382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774032 w 3574257"/>
              <a:gd name="connsiteY2" fmla="*/ 161925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969294 w 3574257"/>
              <a:gd name="connsiteY2" fmla="*/ 21432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819275 w 3574257"/>
              <a:gd name="connsiteY2" fmla="*/ 200026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2045494 w 3574257"/>
              <a:gd name="connsiteY2" fmla="*/ 1 h 1807368"/>
              <a:gd name="connsiteX3" fmla="*/ 3574257 w 3574257"/>
              <a:gd name="connsiteY3" fmla="*/ 1807368 h 1807368"/>
              <a:gd name="connsiteX4" fmla="*/ 2382 w 3574257"/>
              <a:gd name="connsiteY4" fmla="*/ 1807368 h 18073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74257" h="1807368">
                <a:moveTo>
                  <a:pt x="2382" y="1807368"/>
                </a:moveTo>
                <a:lnTo>
                  <a:pt x="0" y="0"/>
                </a:lnTo>
                <a:lnTo>
                  <a:pt x="2045494" y="1"/>
                </a:lnTo>
                <a:lnTo>
                  <a:pt x="3574257" y="1807368"/>
                </a:lnTo>
                <a:lnTo>
                  <a:pt x="2382" y="1807368"/>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Freeform 7"/>
          <p:cNvSpPr/>
          <p:nvPr/>
        </p:nvSpPr>
        <p:spPr>
          <a:xfrm>
            <a:off x="-2380" y="5051292"/>
            <a:ext cx="9146380" cy="1806709"/>
          </a:xfrm>
          <a:custGeom>
            <a:avLst/>
            <a:gdLst>
              <a:gd name="connsiteX0" fmla="*/ 0 w 3350419"/>
              <a:gd name="connsiteY0" fmla="*/ 2081213 h 2083594"/>
              <a:gd name="connsiteX1" fmla="*/ 3031331 w 3350419"/>
              <a:gd name="connsiteY1" fmla="*/ 0 h 2083594"/>
              <a:gd name="connsiteX2" fmla="*/ 3350419 w 3350419"/>
              <a:gd name="connsiteY2" fmla="*/ 80963 h 2083594"/>
              <a:gd name="connsiteX3" fmla="*/ 3350419 w 3350419"/>
              <a:gd name="connsiteY3" fmla="*/ 2083594 h 2083594"/>
              <a:gd name="connsiteX4" fmla="*/ 0 w 3350419"/>
              <a:gd name="connsiteY4" fmla="*/ 2081213 h 2083594"/>
              <a:gd name="connsiteX0" fmla="*/ 0 w 3112294"/>
              <a:gd name="connsiteY0" fmla="*/ 2019301 h 2083594"/>
              <a:gd name="connsiteX1" fmla="*/ 2793206 w 3112294"/>
              <a:gd name="connsiteY1" fmla="*/ 0 h 2083594"/>
              <a:gd name="connsiteX2" fmla="*/ 3112294 w 3112294"/>
              <a:gd name="connsiteY2" fmla="*/ 80963 h 2083594"/>
              <a:gd name="connsiteX3" fmla="*/ 3112294 w 3112294"/>
              <a:gd name="connsiteY3" fmla="*/ 2083594 h 2083594"/>
              <a:gd name="connsiteX4" fmla="*/ 0 w 3112294"/>
              <a:gd name="connsiteY4" fmla="*/ 2019301 h 2083594"/>
              <a:gd name="connsiteX0" fmla="*/ 0 w 3345656"/>
              <a:gd name="connsiteY0" fmla="*/ 2097882 h 2097882"/>
              <a:gd name="connsiteX1" fmla="*/ 3026568 w 3345656"/>
              <a:gd name="connsiteY1" fmla="*/ 0 h 2097882"/>
              <a:gd name="connsiteX2" fmla="*/ 3345656 w 3345656"/>
              <a:gd name="connsiteY2" fmla="*/ 80963 h 2097882"/>
              <a:gd name="connsiteX3" fmla="*/ 3345656 w 3345656"/>
              <a:gd name="connsiteY3" fmla="*/ 2083594 h 2097882"/>
              <a:gd name="connsiteX4" fmla="*/ 0 w 3345656"/>
              <a:gd name="connsiteY4" fmla="*/ 2097882 h 2097882"/>
              <a:gd name="connsiteX0" fmla="*/ 0 w 2800350"/>
              <a:gd name="connsiteY0" fmla="*/ 1935957 h 2083594"/>
              <a:gd name="connsiteX1" fmla="*/ 2481262 w 2800350"/>
              <a:gd name="connsiteY1" fmla="*/ 0 h 2083594"/>
              <a:gd name="connsiteX2" fmla="*/ 2800350 w 2800350"/>
              <a:gd name="connsiteY2" fmla="*/ 80963 h 2083594"/>
              <a:gd name="connsiteX3" fmla="*/ 2800350 w 2800350"/>
              <a:gd name="connsiteY3" fmla="*/ 2083594 h 2083594"/>
              <a:gd name="connsiteX4" fmla="*/ 0 w 2800350"/>
              <a:gd name="connsiteY4" fmla="*/ 1935957 h 2083594"/>
              <a:gd name="connsiteX0" fmla="*/ 0 w 3352800"/>
              <a:gd name="connsiteY0" fmla="*/ 2083594 h 2083594"/>
              <a:gd name="connsiteX1" fmla="*/ 3033712 w 3352800"/>
              <a:gd name="connsiteY1" fmla="*/ 0 h 2083594"/>
              <a:gd name="connsiteX2" fmla="*/ 3352800 w 3352800"/>
              <a:gd name="connsiteY2" fmla="*/ 80963 h 2083594"/>
              <a:gd name="connsiteX3" fmla="*/ 3352800 w 3352800"/>
              <a:gd name="connsiteY3" fmla="*/ 2083594 h 2083594"/>
              <a:gd name="connsiteX4" fmla="*/ 0 w 3352800"/>
              <a:gd name="connsiteY4" fmla="*/ 2083594 h 2083594"/>
              <a:gd name="connsiteX0" fmla="*/ 0 w 3352800"/>
              <a:gd name="connsiteY0" fmla="*/ 2002631 h 2002631"/>
              <a:gd name="connsiteX1" fmla="*/ 3033712 w 3352800"/>
              <a:gd name="connsiteY1" fmla="*/ 15716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988469 w 3352800"/>
              <a:gd name="connsiteY1" fmla="*/ 59530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3966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45314 w 3352800"/>
              <a:gd name="connsiteY1" fmla="*/ 1224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4839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75865 w 3352800"/>
              <a:gd name="connsiteY1" fmla="*/ 8178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901 h 2002901"/>
              <a:gd name="connsiteX1" fmla="*/ 2836585 w 3352800"/>
              <a:gd name="connsiteY1" fmla="*/ 0 h 2002901"/>
              <a:gd name="connsiteX2" fmla="*/ 3352800 w 3352800"/>
              <a:gd name="connsiteY2" fmla="*/ 270 h 2002901"/>
              <a:gd name="connsiteX3" fmla="*/ 3352800 w 3352800"/>
              <a:gd name="connsiteY3" fmla="*/ 2002901 h 2002901"/>
              <a:gd name="connsiteX4" fmla="*/ 0 w 3352800"/>
              <a:gd name="connsiteY4" fmla="*/ 2002901 h 2002901"/>
              <a:gd name="connsiteX0" fmla="*/ 0 w 3352800"/>
              <a:gd name="connsiteY0" fmla="*/ 2002631 h 2002631"/>
              <a:gd name="connsiteX1" fmla="*/ 754045 w 3352800"/>
              <a:gd name="connsiteY1" fmla="*/ 146832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534305 h 534305"/>
              <a:gd name="connsiteX1" fmla="*/ 754045 w 3352800"/>
              <a:gd name="connsiteY1" fmla="*/ 0 h 534305"/>
              <a:gd name="connsiteX2" fmla="*/ 3352800 w 3352800"/>
              <a:gd name="connsiteY2" fmla="*/ 7687 h 534305"/>
              <a:gd name="connsiteX3" fmla="*/ 3352800 w 3352800"/>
              <a:gd name="connsiteY3" fmla="*/ 534305 h 534305"/>
              <a:gd name="connsiteX4" fmla="*/ 0 w 3352800"/>
              <a:gd name="connsiteY4" fmla="*/ 534305 h 534305"/>
              <a:gd name="connsiteX0" fmla="*/ 0 w 3352800"/>
              <a:gd name="connsiteY0" fmla="*/ 534305 h 534305"/>
              <a:gd name="connsiteX1" fmla="*/ 754045 w 3352800"/>
              <a:gd name="connsiteY1" fmla="*/ 0 h 534305"/>
              <a:gd name="connsiteX2" fmla="*/ 3352800 w 3352800"/>
              <a:gd name="connsiteY2" fmla="*/ 7687 h 534305"/>
              <a:gd name="connsiteX3" fmla="*/ 3352800 w 3352800"/>
              <a:gd name="connsiteY3" fmla="*/ 534305 h 534305"/>
              <a:gd name="connsiteX4" fmla="*/ 0 w 3352800"/>
              <a:gd name="connsiteY4" fmla="*/ 534305 h 534305"/>
              <a:gd name="connsiteX0" fmla="*/ 0 w 3352800"/>
              <a:gd name="connsiteY0" fmla="*/ 526618 h 526618"/>
              <a:gd name="connsiteX1" fmla="*/ 980611 w 3352800"/>
              <a:gd name="connsiteY1" fmla="*/ 93681 h 526618"/>
              <a:gd name="connsiteX2" fmla="*/ 3352800 w 3352800"/>
              <a:gd name="connsiteY2" fmla="*/ 0 h 526618"/>
              <a:gd name="connsiteX3" fmla="*/ 3352800 w 3352800"/>
              <a:gd name="connsiteY3" fmla="*/ 526618 h 526618"/>
              <a:gd name="connsiteX4" fmla="*/ 0 w 3352800"/>
              <a:gd name="connsiteY4" fmla="*/ 526618 h 526618"/>
              <a:gd name="connsiteX0" fmla="*/ 0 w 3352800"/>
              <a:gd name="connsiteY0" fmla="*/ 526888 h 526888"/>
              <a:gd name="connsiteX1" fmla="*/ 744735 w 3352800"/>
              <a:gd name="connsiteY1" fmla="*/ 0 h 526888"/>
              <a:gd name="connsiteX2" fmla="*/ 3352800 w 3352800"/>
              <a:gd name="connsiteY2" fmla="*/ 270 h 526888"/>
              <a:gd name="connsiteX3" fmla="*/ 3352800 w 3352800"/>
              <a:gd name="connsiteY3" fmla="*/ 526888 h 526888"/>
              <a:gd name="connsiteX4" fmla="*/ 0 w 3352800"/>
              <a:gd name="connsiteY4" fmla="*/ 526888 h 526888"/>
              <a:gd name="connsiteX0" fmla="*/ 0 w 3352800"/>
              <a:gd name="connsiteY0" fmla="*/ 526618 h 526618"/>
              <a:gd name="connsiteX1" fmla="*/ 811948 w 3352800"/>
              <a:gd name="connsiteY1" fmla="*/ 60921 h 526618"/>
              <a:gd name="connsiteX2" fmla="*/ 3352800 w 3352800"/>
              <a:gd name="connsiteY2" fmla="*/ 0 h 526618"/>
              <a:gd name="connsiteX3" fmla="*/ 3352800 w 3352800"/>
              <a:gd name="connsiteY3" fmla="*/ 526618 h 526618"/>
              <a:gd name="connsiteX4" fmla="*/ 0 w 3352800"/>
              <a:gd name="connsiteY4" fmla="*/ 526618 h 526618"/>
              <a:gd name="connsiteX0" fmla="*/ 0 w 3352800"/>
              <a:gd name="connsiteY0" fmla="*/ 527584 h 527584"/>
              <a:gd name="connsiteX1" fmla="*/ 751718 w 3352800"/>
              <a:gd name="connsiteY1" fmla="*/ 0 h 527584"/>
              <a:gd name="connsiteX2" fmla="*/ 3352800 w 3352800"/>
              <a:gd name="connsiteY2" fmla="*/ 966 h 527584"/>
              <a:gd name="connsiteX3" fmla="*/ 3352800 w 3352800"/>
              <a:gd name="connsiteY3" fmla="*/ 527584 h 527584"/>
              <a:gd name="connsiteX4" fmla="*/ 0 w 3352800"/>
              <a:gd name="connsiteY4" fmla="*/ 527584 h 527584"/>
              <a:gd name="connsiteX0" fmla="*/ 0 w 3352800"/>
              <a:gd name="connsiteY0" fmla="*/ 527584 h 527584"/>
              <a:gd name="connsiteX1" fmla="*/ 751718 w 3352800"/>
              <a:gd name="connsiteY1" fmla="*/ 0 h 527584"/>
              <a:gd name="connsiteX2" fmla="*/ 3241069 w 3352800"/>
              <a:gd name="connsiteY2" fmla="*/ 94144 h 527584"/>
              <a:gd name="connsiteX3" fmla="*/ 3352800 w 3352800"/>
              <a:gd name="connsiteY3" fmla="*/ 527584 h 527584"/>
              <a:gd name="connsiteX4" fmla="*/ 0 w 3352800"/>
              <a:gd name="connsiteY4" fmla="*/ 527584 h 527584"/>
              <a:gd name="connsiteX0" fmla="*/ 0 w 3352800"/>
              <a:gd name="connsiteY0" fmla="*/ 527584 h 527584"/>
              <a:gd name="connsiteX1" fmla="*/ 751718 w 3352800"/>
              <a:gd name="connsiteY1" fmla="*/ 0 h 527584"/>
              <a:gd name="connsiteX2" fmla="*/ 3352800 w 3352800"/>
              <a:gd name="connsiteY2" fmla="*/ 271 h 527584"/>
              <a:gd name="connsiteX3" fmla="*/ 3352800 w 3352800"/>
              <a:gd name="connsiteY3" fmla="*/ 527584 h 527584"/>
              <a:gd name="connsiteX4" fmla="*/ 0 w 3352800"/>
              <a:gd name="connsiteY4" fmla="*/ 527584 h 527584"/>
              <a:gd name="connsiteX0" fmla="*/ 0 w 3352800"/>
              <a:gd name="connsiteY0" fmla="*/ 527313 h 527313"/>
              <a:gd name="connsiteX1" fmla="*/ 900984 w 3352800"/>
              <a:gd name="connsiteY1" fmla="*/ 97774 h 527313"/>
              <a:gd name="connsiteX2" fmla="*/ 3352800 w 3352800"/>
              <a:gd name="connsiteY2" fmla="*/ 0 h 527313"/>
              <a:gd name="connsiteX3" fmla="*/ 3352800 w 3352800"/>
              <a:gd name="connsiteY3" fmla="*/ 527313 h 527313"/>
              <a:gd name="connsiteX4" fmla="*/ 0 w 3352800"/>
              <a:gd name="connsiteY4" fmla="*/ 527313 h 527313"/>
              <a:gd name="connsiteX0" fmla="*/ 0 w 3352800"/>
              <a:gd name="connsiteY0" fmla="*/ 527584 h 527584"/>
              <a:gd name="connsiteX1" fmla="*/ 748227 w 3352800"/>
              <a:gd name="connsiteY1" fmla="*/ 0 h 527584"/>
              <a:gd name="connsiteX2" fmla="*/ 3352800 w 3352800"/>
              <a:gd name="connsiteY2" fmla="*/ 271 h 527584"/>
              <a:gd name="connsiteX3" fmla="*/ 3352800 w 3352800"/>
              <a:gd name="connsiteY3" fmla="*/ 527584 h 527584"/>
              <a:gd name="connsiteX4" fmla="*/ 0 w 3352800"/>
              <a:gd name="connsiteY4" fmla="*/ 527584 h 5275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52800" h="527584">
                <a:moveTo>
                  <a:pt x="0" y="527584"/>
                </a:moveTo>
                <a:lnTo>
                  <a:pt x="748227" y="0"/>
                </a:lnTo>
                <a:lnTo>
                  <a:pt x="3352800" y="271"/>
                </a:lnTo>
                <a:lnTo>
                  <a:pt x="3352800" y="527584"/>
                </a:lnTo>
                <a:lnTo>
                  <a:pt x="0" y="527584"/>
                </a:ln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Placeholder 1"/>
          <p:cNvSpPr>
            <a:spLocks noGrp="1"/>
          </p:cNvSpPr>
          <p:nvPr>
            <p:ph type="title"/>
          </p:nvPr>
        </p:nvSpPr>
        <p:spPr>
          <a:xfrm>
            <a:off x="822960" y="365760"/>
            <a:ext cx="7520940" cy="548640"/>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822960" y="1100628"/>
            <a:ext cx="7520940" cy="3579849"/>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rot="19140000">
            <a:off x="201168" y="5870448"/>
            <a:ext cx="2176272" cy="201168"/>
          </a:xfrm>
          <a:prstGeom prst="rect">
            <a:avLst/>
          </a:prstGeom>
        </p:spPr>
        <p:txBody>
          <a:bodyPr vert="horz" lIns="91440" tIns="45720" rIns="91440" bIns="45720" rtlCol="0" anchor="ctr"/>
          <a:lstStyle>
            <a:lvl1pPr algn="l">
              <a:defRPr sz="1200">
                <a:solidFill>
                  <a:srgbClr val="FFFFFF"/>
                </a:solidFill>
              </a:defRPr>
            </a:lvl1pPr>
          </a:lstStyle>
          <a:p>
            <a:fld id="{9406C71F-0ED0-4D78-88B3-EF5584DA8011}" type="datetimeFigureOut">
              <a:rPr lang="en-US" smtClean="0"/>
              <a:t>4/6/2014</a:t>
            </a:fld>
            <a:endParaRPr lang="en-US" dirty="0"/>
          </a:p>
        </p:txBody>
      </p:sp>
      <p:sp>
        <p:nvSpPr>
          <p:cNvPr id="5" name="Footer Placeholder 4"/>
          <p:cNvSpPr>
            <a:spLocks noGrp="1"/>
          </p:cNvSpPr>
          <p:nvPr>
            <p:ph type="ftr" sz="quarter" idx="3"/>
          </p:nvPr>
        </p:nvSpPr>
        <p:spPr>
          <a:xfrm>
            <a:off x="3517514" y="6285122"/>
            <a:ext cx="4724400" cy="274320"/>
          </a:xfrm>
          <a:prstGeom prst="rect">
            <a:avLst/>
          </a:prstGeom>
        </p:spPr>
        <p:txBody>
          <a:bodyPr vert="horz" lIns="91440" tIns="45720" rIns="91440" bIns="45720" rtlCol="0" anchor="ctr"/>
          <a:lstStyle>
            <a:lvl1pPr algn="r">
              <a:defRPr sz="1000" cap="all" spc="200" baseline="0">
                <a:solidFill>
                  <a:srgbClr val="FFFFFF"/>
                </a:solidFill>
              </a:defRPr>
            </a:lvl1pPr>
          </a:lstStyle>
          <a:p>
            <a:endParaRPr lang="en-US" dirty="0"/>
          </a:p>
        </p:txBody>
      </p:sp>
      <p:sp>
        <p:nvSpPr>
          <p:cNvPr id="6" name="Slide Number Placeholder 5"/>
          <p:cNvSpPr>
            <a:spLocks noGrp="1"/>
          </p:cNvSpPr>
          <p:nvPr>
            <p:ph type="sldNum" sz="quarter" idx="4"/>
          </p:nvPr>
        </p:nvSpPr>
        <p:spPr>
          <a:xfrm>
            <a:off x="8401038" y="6170822"/>
            <a:ext cx="502920" cy="502920"/>
          </a:xfrm>
          <a:prstGeom prst="ellipse">
            <a:avLst/>
          </a:prstGeom>
          <a:ln w="19050">
            <a:solidFill>
              <a:srgbClr val="FFFFFF"/>
            </a:solidFill>
          </a:ln>
        </p:spPr>
        <p:txBody>
          <a:bodyPr vert="horz" lIns="9144" tIns="9144" rIns="9144" bIns="9144" rtlCol="0" anchor="ctr">
            <a:normAutofit/>
          </a:bodyPr>
          <a:lstStyle>
            <a:lvl1pPr algn="ctr">
              <a:defRPr sz="1650">
                <a:solidFill>
                  <a:srgbClr val="FFFFFF"/>
                </a:solidFill>
              </a:defRPr>
            </a:lvl1pPr>
          </a:lstStyle>
          <a:p>
            <a:fld id="{2AAC3792-6E1B-4D7B-9265-E039DD0DD24B}" type="slidenum">
              <a:rPr lang="en-US" smtClean="0"/>
              <a:t>‹#›</a:t>
            </a:fld>
            <a:endParaRPr lang="en-US"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spcBef>
          <a:spcPct val="0"/>
        </a:spcBef>
        <a:buNone/>
        <a:defRPr sz="2800" kern="1200" cap="all" baseline="0">
          <a:solidFill>
            <a:schemeClr val="tx1"/>
          </a:solidFill>
          <a:latin typeface="+mj-lt"/>
          <a:ea typeface="+mj-ea"/>
          <a:cs typeface="+mj-cs"/>
        </a:defRPr>
      </a:lvl1pPr>
    </p:titleStyle>
    <p:bodyStyle>
      <a:lvl1pPr marL="342900" indent="-342900" algn="l" defTabSz="914400" rtl="0" eaLnBrk="1" latinLnBrk="0" hangingPunct="1">
        <a:spcBef>
          <a:spcPts val="800"/>
        </a:spcBef>
        <a:buFont typeface="Arial" pitchFamily="34" charset="0"/>
        <a:buNone/>
        <a:defRPr sz="1600" b="1" kern="1200">
          <a:solidFill>
            <a:schemeClr val="tx1"/>
          </a:solidFill>
          <a:latin typeface="+mn-lt"/>
          <a:ea typeface="+mn-ea"/>
          <a:cs typeface="+mn-cs"/>
        </a:defRPr>
      </a:lvl1pPr>
      <a:lvl2pPr marL="173736" indent="-173736"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2pPr>
      <a:lvl3pPr marL="402336" indent="-164592"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3pPr>
      <a:lvl4pPr marL="630936" indent="-164592"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4pPr>
      <a:lvl5pPr marL="859536" indent="-173736"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5pPr>
      <a:lvl6pPr marL="1097280" indent="-173736"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6pPr>
      <a:lvl7pPr marL="1353312" indent="-164592"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7pPr>
      <a:lvl8pPr marL="1581912" indent="-164592"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8pPr>
      <a:lvl9pPr marL="1792224" indent="-164592"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hyperlink" Target="mailto:SPARKERSKI@AOL.COM"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rot="19140000">
            <a:off x="1443048" y="2324062"/>
            <a:ext cx="6511131" cy="329259"/>
          </a:xfrm>
          <a:ln>
            <a:solidFill>
              <a:schemeClr val="accent1"/>
            </a:solidFill>
          </a:ln>
        </p:spPr>
        <p:txBody>
          <a:bodyPr anchor="b">
            <a:normAutofit/>
          </a:bodyPr>
          <a:lstStyle/>
          <a:p>
            <a:pPr marL="2286000" lvl="4" indent="-457200">
              <a:buFont typeface="Wingdings" panose="05000000000000000000" pitchFamily="2" charset="2"/>
              <a:buChar char="v"/>
            </a:pPr>
            <a:r>
              <a:rPr lang="en-US" dirty="0" smtClean="0"/>
              <a:t>Mapping Some RI Policy Possibilities</a:t>
            </a:r>
            <a:endParaRPr lang="en-US" dirty="0"/>
          </a:p>
        </p:txBody>
      </p:sp>
      <p:sp>
        <p:nvSpPr>
          <p:cNvPr id="4" name="Title 3"/>
          <p:cNvSpPr>
            <a:spLocks noGrp="1"/>
          </p:cNvSpPr>
          <p:nvPr>
            <p:ph type="ctrTitle"/>
          </p:nvPr>
        </p:nvSpPr>
        <p:spPr/>
        <p:txBody>
          <a:bodyPr/>
          <a:lstStyle/>
          <a:p>
            <a:r>
              <a:rPr lang="en-US" dirty="0" smtClean="0"/>
              <a:t/>
            </a:r>
            <a:br>
              <a:rPr lang="en-US" dirty="0" smtClean="0"/>
            </a:br>
            <a:r>
              <a:rPr lang="en-US" dirty="0"/>
              <a:t/>
            </a:r>
            <a:br>
              <a:rPr lang="en-US" dirty="0"/>
            </a:br>
            <a:r>
              <a:rPr lang="en-US" dirty="0" smtClean="0"/>
              <a:t/>
            </a:r>
            <a:br>
              <a:rPr lang="en-US" dirty="0" smtClean="0"/>
            </a:br>
            <a:r>
              <a:rPr lang="en-US" dirty="0"/>
              <a:t/>
            </a:r>
            <a:br>
              <a:rPr lang="en-US" dirty="0"/>
            </a:br>
            <a:r>
              <a:rPr lang="en-US" dirty="0" smtClean="0"/>
              <a:t/>
            </a:r>
            <a:br>
              <a:rPr lang="en-US" dirty="0" smtClean="0"/>
            </a:br>
            <a:r>
              <a:rPr lang="en-US" dirty="0"/>
              <a:t/>
            </a:r>
            <a:br>
              <a:rPr lang="en-US" dirty="0"/>
            </a:br>
            <a:r>
              <a:rPr lang="en-US" dirty="0" smtClean="0"/>
              <a:t/>
            </a:r>
            <a:br>
              <a:rPr lang="en-US" dirty="0" smtClean="0"/>
            </a:br>
            <a:r>
              <a:rPr lang="en-US" dirty="0" smtClean="0"/>
              <a:t/>
            </a:r>
            <a:br>
              <a:rPr lang="en-US" dirty="0" smtClean="0"/>
            </a:br>
            <a:r>
              <a:rPr lang="en-US" dirty="0"/>
              <a:t/>
            </a:r>
            <a:br>
              <a:rPr lang="en-US" dirty="0"/>
            </a:br>
            <a:r>
              <a:rPr lang="en-US" dirty="0" smtClean="0"/>
              <a:t/>
            </a:r>
            <a:br>
              <a:rPr lang="en-US" dirty="0" smtClean="0"/>
            </a:br>
            <a:r>
              <a:rPr lang="en-US" dirty="0"/>
              <a:t/>
            </a:r>
            <a:br>
              <a:rPr lang="en-US" dirty="0"/>
            </a:br>
            <a:r>
              <a:rPr lang="en-US" dirty="0" smtClean="0"/>
              <a:t/>
            </a:r>
            <a:br>
              <a:rPr lang="en-US" dirty="0" smtClean="0"/>
            </a:br>
            <a:r>
              <a:rPr lang="en-US" dirty="0" smtClean="0"/>
              <a:t/>
            </a:r>
            <a:br>
              <a:rPr lang="en-US" dirty="0" smtClean="0"/>
            </a:br>
            <a:r>
              <a:rPr lang="en-US" dirty="0"/>
              <a:t/>
            </a:r>
            <a:br>
              <a:rPr lang="en-US" dirty="0"/>
            </a:br>
            <a:r>
              <a:rPr lang="en-US" dirty="0" smtClean="0"/>
              <a:t/>
            </a:r>
            <a:br>
              <a:rPr lang="en-US" dirty="0" smtClean="0"/>
            </a:br>
            <a:r>
              <a:rPr lang="en-US" dirty="0" smtClean="0"/>
              <a:t>Effective policy </a:t>
            </a:r>
            <a:r>
              <a:rPr lang="en-US" dirty="0" smtClean="0"/>
              <a:t>setting</a:t>
            </a:r>
            <a:r>
              <a:rPr lang="en-US" dirty="0" smtClean="0"/>
              <a:t/>
            </a:r>
            <a:br>
              <a:rPr lang="en-US" dirty="0" smtClean="0"/>
            </a:br>
            <a:r>
              <a:rPr lang="en-US" dirty="0" err="1" smtClean="0"/>
              <a:t>SUSAn</a:t>
            </a:r>
            <a:r>
              <a:rPr lang="en-US" dirty="0" smtClean="0"/>
              <a:t> b. Parker, MSW/MSP</a:t>
            </a:r>
            <a:br>
              <a:rPr lang="en-US" dirty="0" smtClean="0"/>
            </a:br>
            <a:r>
              <a:rPr lang="en-US" dirty="0" smtClean="0"/>
              <a:t>WELLINGTON, New </a:t>
            </a:r>
            <a:r>
              <a:rPr lang="en-US" dirty="0" err="1" smtClean="0"/>
              <a:t>zealand</a:t>
            </a:r>
            <a:r>
              <a:rPr lang="en-US" dirty="0" smtClean="0"/>
              <a:t/>
            </a:r>
            <a:br>
              <a:rPr lang="en-US" dirty="0" smtClean="0"/>
            </a:br>
            <a:endParaRPr lang="en-US" dirty="0"/>
          </a:p>
        </p:txBody>
      </p:sp>
    </p:spTree>
    <p:extLst>
      <p:ext uri="{BB962C8B-B14F-4D97-AF65-F5344CB8AC3E}">
        <p14:creationId xmlns:p14="http://schemas.microsoft.com/office/powerpoint/2010/main" val="106084771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Who says what to whom matters … </a:t>
            </a:r>
            <a:br>
              <a:rPr lang="en-US" dirty="0" smtClean="0"/>
            </a:br>
            <a:r>
              <a:rPr lang="en-US" dirty="0" smtClean="0"/>
              <a:t>         some feasibility questions</a:t>
            </a:r>
            <a:br>
              <a:rPr lang="en-US" dirty="0" smtClean="0"/>
            </a:br>
            <a:endParaRPr lang="en-US" dirty="0"/>
          </a:p>
        </p:txBody>
      </p:sp>
      <p:sp>
        <p:nvSpPr>
          <p:cNvPr id="3" name="Content Placeholder 2"/>
          <p:cNvSpPr>
            <a:spLocks noGrp="1"/>
          </p:cNvSpPr>
          <p:nvPr>
            <p:ph idx="1"/>
          </p:nvPr>
        </p:nvSpPr>
        <p:spPr/>
        <p:txBody>
          <a:bodyPr>
            <a:normAutofit/>
          </a:bodyPr>
          <a:lstStyle/>
          <a:p>
            <a:r>
              <a:rPr lang="en-US" dirty="0" smtClean="0"/>
              <a:t>Premise: #1:  it takes many  to maintain and sustain an organization serving as a platform to advance policy benefitting people with disabilities . </a:t>
            </a:r>
          </a:p>
          <a:p>
            <a:r>
              <a:rPr lang="en-US" dirty="0" smtClean="0"/>
              <a:t>Premise  #2:  such platforms or organizations are only as strong as  their ability to legitimately represent people they say they are helping. </a:t>
            </a:r>
          </a:p>
          <a:p>
            <a:r>
              <a:rPr lang="en-US" dirty="0" smtClean="0"/>
              <a:t>Premise  #3:   the most effective platforms thrive  best  when working closely  with engaged in  policy –making, implementation and evaluation at the level closest to grass roots. </a:t>
            </a:r>
          </a:p>
          <a:p>
            <a:r>
              <a:rPr lang="en-US" dirty="0" smtClean="0"/>
              <a:t>Who wins and who loses from a proposed policy change? </a:t>
            </a:r>
          </a:p>
          <a:p>
            <a:r>
              <a:rPr lang="en-US" dirty="0" smtClean="0"/>
              <a:t>What is the short term and the long term cost of loss to a group or organization?</a:t>
            </a:r>
          </a:p>
          <a:p>
            <a:r>
              <a:rPr lang="en-US" dirty="0" smtClean="0"/>
              <a:t>Can the organization or the group afford to lose this fight? </a:t>
            </a:r>
          </a:p>
          <a:p>
            <a:r>
              <a:rPr lang="en-US" dirty="0" smtClean="0"/>
              <a:t>What are the short term gains?  To Individuals? To Groups? </a:t>
            </a:r>
            <a:endParaRPr lang="en-US" dirty="0"/>
          </a:p>
        </p:txBody>
      </p:sp>
    </p:spTree>
    <p:extLst>
      <p:ext uri="{BB962C8B-B14F-4D97-AF65-F5344CB8AC3E}">
        <p14:creationId xmlns:p14="http://schemas.microsoft.com/office/powerpoint/2010/main" val="310436281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INTERNAT’ L POLICY ACTION STEPS:  UN CRPD</a:t>
            </a:r>
            <a:endParaRPr lang="en-US" dirty="0"/>
          </a:p>
        </p:txBody>
      </p:sp>
      <p:sp>
        <p:nvSpPr>
          <p:cNvPr id="3" name="Content Placeholder 2"/>
          <p:cNvSpPr>
            <a:spLocks noGrp="1"/>
          </p:cNvSpPr>
          <p:nvPr>
            <p:ph idx="1"/>
          </p:nvPr>
        </p:nvSpPr>
        <p:spPr/>
        <p:txBody>
          <a:bodyPr/>
          <a:lstStyle/>
          <a:p>
            <a:r>
              <a:rPr lang="en-US" dirty="0" smtClean="0"/>
              <a:t>UN CRPD POLICY  -  NOW THE ACTION IS AT THE COUNTRY LEVEL TO IMPLEMENT THE PROGRAMS  CONTAINED IN THE  CRPD POLICY .   </a:t>
            </a:r>
          </a:p>
          <a:p>
            <a:r>
              <a:rPr lang="en-US" dirty="0" smtClean="0"/>
              <a:t>UN ACTIONS CAN ONLY BE AS EFFECTIVE IF THE MEMBER STATES PARTICIPATE.  IT’S EASY TO SIGN  A DOCUMENT PLEDGING ALLIGIANCE .  MEMBERS STATES KNOW THAT RATIFCATION BY THEIR COUNTRY IS IMPORTANT … SLOW PROGRESS IS BEING MADE.   MAIN CHALLENGE FACED BY COUNTRIES  IS THE RESOURCES NEEDED TO  DESIGN  AND CARRY OUT THE PROGRAMS IN ACCORDANCE WITH THE  INTERNATIONAL TREATY.   EASIER SAID THAN DONE. </a:t>
            </a:r>
          </a:p>
          <a:p>
            <a:r>
              <a:rPr lang="en-US" dirty="0" smtClean="0"/>
              <a:t>WHAT CAN RI AND OTHER INTERNATIONAL ORGANIZATIONS DO?  1. SURVEY THE COUNTRIES TO SEE WHAT HELP THEY NEED.  2.  CATEGORIZE THE HELP NEEDED INTO ACTION GROUPS, RELATED TO  TECHNICAL ASSISTANCE .  3.  DRAW ON THEIR MEMBERS TO LINK WITH AND TO ASSIST WITH THE SUPPLY OF NEEDED TECHNICAL ASSISTANCE. </a:t>
            </a:r>
            <a:endParaRPr lang="en-US" dirty="0"/>
          </a:p>
        </p:txBody>
      </p:sp>
    </p:spTree>
    <p:extLst>
      <p:ext uri="{BB962C8B-B14F-4D97-AF65-F5344CB8AC3E}">
        <p14:creationId xmlns:p14="http://schemas.microsoft.com/office/powerpoint/2010/main" val="138083015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RI EFFECTIVENESS:  THREE LEVELS</a:t>
            </a:r>
            <a:endParaRPr lang="en-US" dirty="0"/>
          </a:p>
        </p:txBody>
      </p:sp>
      <p:sp>
        <p:nvSpPr>
          <p:cNvPr id="3" name="Content Placeholder 2"/>
          <p:cNvSpPr>
            <a:spLocks noGrp="1"/>
          </p:cNvSpPr>
          <p:nvPr>
            <p:ph idx="1"/>
          </p:nvPr>
        </p:nvSpPr>
        <p:spPr/>
        <p:txBody>
          <a:bodyPr>
            <a:normAutofit/>
          </a:bodyPr>
          <a:lstStyle/>
          <a:p>
            <a:pPr>
              <a:buFont typeface="Arial" panose="020B0604020202020204" pitchFamily="34" charset="0"/>
              <a:buChar char="•"/>
            </a:pPr>
            <a:r>
              <a:rPr lang="en-US" dirty="0" smtClean="0"/>
              <a:t>INTERNATIONAL :  UN POLICY OVERSIGHT, - HOW?  UN STANDING COMMITTEES (1</a:t>
            </a:r>
            <a:r>
              <a:rPr lang="en-US" baseline="30000" dirty="0" smtClean="0"/>
              <a:t>ST</a:t>
            </a:r>
            <a:r>
              <a:rPr lang="en-US" dirty="0" smtClean="0"/>
              <a:t> AND 3</a:t>
            </a:r>
            <a:r>
              <a:rPr lang="en-US" baseline="30000" dirty="0" smtClean="0"/>
              <a:t>RD</a:t>
            </a:r>
            <a:r>
              <a:rPr lang="en-US" dirty="0" smtClean="0"/>
              <a:t>), UN MEMBERSTATE CONVENING POINTS: NYC, BANG KOK, GENEVA,</a:t>
            </a:r>
          </a:p>
          <a:p>
            <a:pPr>
              <a:buFont typeface="Arial" panose="020B0604020202020204" pitchFamily="34" charset="0"/>
              <a:buChar char="•"/>
            </a:pPr>
            <a:r>
              <a:rPr lang="en-US" dirty="0" smtClean="0"/>
              <a:t>JOINT PROJECTS WITH WHO, ILO, UNDP, UNICEF</a:t>
            </a:r>
          </a:p>
          <a:p>
            <a:pPr>
              <a:buFont typeface="Arial" panose="020B0604020202020204" pitchFamily="34" charset="0"/>
              <a:buChar char="•"/>
            </a:pPr>
            <a:r>
              <a:rPr lang="en-US" dirty="0" smtClean="0"/>
              <a:t>INTERNATIONAL, NGO’S – JOINT PROJECTS WITH – REHABILITATION  TARGETED TO WORK &amp; EMPLOYMENT ISSUES; EDUCATION  AIMED AT WOMEN &amp; GIRLS, CHILDREN WITH DISABILITIES; EFFECTIVE REHABILITIATION POLICIES  AIMED AT SOCIAL SECURITY  PROGRAMS,  UNDERSERVED SUB GROUPS,  FIRST PEOPLES.</a:t>
            </a:r>
          </a:p>
          <a:p>
            <a:pPr>
              <a:buFont typeface="Arial" panose="020B0604020202020204" pitchFamily="34" charset="0"/>
              <a:buChar char="•"/>
            </a:pPr>
            <a:r>
              <a:rPr lang="en-US" dirty="0" smtClean="0"/>
              <a:t>NATIONAL LEVEL:  KNOWLEDGE TRANSFER OF EFFECTIVE PROGRAMS TO COUNTRIES WHO NEED THE KNOWLEDGE; SEND TECHNICAL ASSISTANCE – PEOPLE -  TO TEACH AS PEERS  COLLEAGUES IN OTHER COUNTRIES.</a:t>
            </a:r>
          </a:p>
          <a:p>
            <a:pPr>
              <a:buFont typeface="Arial" panose="020B0604020202020204" pitchFamily="34" charset="0"/>
              <a:buChar char="•"/>
            </a:pPr>
            <a:r>
              <a:rPr lang="en-US" dirty="0" smtClean="0"/>
              <a:t>LOCAL LEVEL:  IDENTIFY THE LOCALLY EFFECTIVE PROGRAMS, PACKAGE THEM FOR “EXPORT” TO A SPECIFIC  COUNTRY . </a:t>
            </a:r>
            <a:endParaRPr lang="en-US" dirty="0"/>
          </a:p>
        </p:txBody>
      </p:sp>
    </p:spTree>
    <p:extLst>
      <p:ext uri="{BB962C8B-B14F-4D97-AF65-F5344CB8AC3E}">
        <p14:creationId xmlns:p14="http://schemas.microsoft.com/office/powerpoint/2010/main" val="360120850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Action:  construct  program PACKAGES</a:t>
            </a:r>
            <a:endParaRPr lang="en-US" dirty="0"/>
          </a:p>
        </p:txBody>
      </p:sp>
      <p:sp>
        <p:nvSpPr>
          <p:cNvPr id="3" name="Content Placeholder 2"/>
          <p:cNvSpPr>
            <a:spLocks noGrp="1"/>
          </p:cNvSpPr>
          <p:nvPr>
            <p:ph idx="1"/>
          </p:nvPr>
        </p:nvSpPr>
        <p:spPr/>
        <p:txBody>
          <a:bodyPr/>
          <a:lstStyle/>
          <a:p>
            <a:r>
              <a:rPr lang="en-US" dirty="0" smtClean="0"/>
              <a:t>PREMISE #1:  NATIONAL LEVEL TAKES THE IDENTIFIED  EFFECTIVE PRACTICE, BRINGS IN TO THEIR COUNTRY STAFF TO  LEARN HOW IT’S DONE, PAIRS THE NEW COUNTRY MINISTER WITH A MINISTER IN THE COUNTRY NEEDING HELP AND DESIGNS A PRACTICAL FOREIGN AID PACKAGE. </a:t>
            </a:r>
          </a:p>
          <a:p>
            <a:r>
              <a:rPr lang="en-US" dirty="0" smtClean="0"/>
              <a:t>ROLE OF INTERNATIONAL ORGANIZATIONS ? 1.  MARSHAL FORCES TO PROMOTE DISABILITIY POLICY IMPLEMENTATION AS A TRUE PRIORITY WITHIN COUNTRIES NEEDING HELP.  2.  IDENTIFY  PRACTICAL DEVELOPMENT OPPORTUNITIES  FOR COUNTRY X,Y, &amp; Z.  </a:t>
            </a:r>
          </a:p>
          <a:p>
            <a:r>
              <a:rPr lang="en-US" dirty="0" smtClean="0"/>
              <a:t>WHAT’S IN THE GAME FOR INTERNATIONAL ORGANIZATIONS?  (1) COUNTRIES  WILL “GET IT” THAT AN ORGANIZATION IS WILLING TO STRETCH ITSELF AND HELP THEM OUT.  (2) COUNTRIES WILL UNDERSTAND THAT A BENEFIT OF MEMBERSHIP IS STAYING VERY WELL INFORMED  ABOUT INTERNATION’L ISSUES AFFECTING THEIR WELL BEING. </a:t>
            </a:r>
            <a:endParaRPr lang="en-US" dirty="0"/>
          </a:p>
        </p:txBody>
      </p:sp>
    </p:spTree>
    <p:extLst>
      <p:ext uri="{BB962C8B-B14F-4D97-AF65-F5344CB8AC3E}">
        <p14:creationId xmlns:p14="http://schemas.microsoft.com/office/powerpoint/2010/main" val="320260625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SPEAKER CONTACT INFORMATION</a:t>
            </a:r>
            <a:endParaRPr lang="en-US" dirty="0"/>
          </a:p>
        </p:txBody>
      </p:sp>
      <p:sp>
        <p:nvSpPr>
          <p:cNvPr id="3" name="Content Placeholder 2"/>
          <p:cNvSpPr>
            <a:spLocks noGrp="1"/>
          </p:cNvSpPr>
          <p:nvPr>
            <p:ph idx="1"/>
          </p:nvPr>
        </p:nvSpPr>
        <p:spPr/>
        <p:txBody>
          <a:bodyPr/>
          <a:lstStyle/>
          <a:p>
            <a:endParaRPr lang="en-US" dirty="0" smtClean="0"/>
          </a:p>
          <a:p>
            <a:endParaRPr lang="en-US" dirty="0"/>
          </a:p>
          <a:p>
            <a:r>
              <a:rPr lang="en-US" dirty="0" smtClean="0"/>
              <a:t>             SUSAN B. PARKER, MSW/MSP</a:t>
            </a:r>
          </a:p>
          <a:p>
            <a:r>
              <a:rPr lang="en-US" dirty="0"/>
              <a:t> </a:t>
            </a:r>
            <a:r>
              <a:rPr lang="en-US" dirty="0" smtClean="0"/>
              <a:t>             P.O. BOX 577</a:t>
            </a:r>
          </a:p>
          <a:p>
            <a:r>
              <a:rPr lang="en-US" dirty="0"/>
              <a:t> </a:t>
            </a:r>
            <a:r>
              <a:rPr lang="en-US" dirty="0" smtClean="0"/>
              <a:t>             GREENLAND, NEW HAMPSHIRE 03840    USA</a:t>
            </a:r>
          </a:p>
          <a:p>
            <a:endParaRPr lang="en-US" dirty="0"/>
          </a:p>
          <a:p>
            <a:r>
              <a:rPr lang="en-US" dirty="0" smtClean="0"/>
              <a:t>               EMAIL:  </a:t>
            </a:r>
            <a:r>
              <a:rPr lang="en-US" dirty="0" smtClean="0">
                <a:hlinkClick r:id="rId2"/>
              </a:rPr>
              <a:t>SPARKERSKI@AOL.COM</a:t>
            </a:r>
            <a:endParaRPr lang="en-US" dirty="0" smtClean="0"/>
          </a:p>
          <a:p>
            <a:r>
              <a:rPr lang="en-US" dirty="0"/>
              <a:t> </a:t>
            </a:r>
            <a:r>
              <a:rPr lang="en-US" dirty="0" smtClean="0"/>
              <a:t>              TELEPHONE:  001 603 436 5183</a:t>
            </a:r>
          </a:p>
          <a:p>
            <a:endParaRPr lang="en-US" dirty="0"/>
          </a:p>
          <a:p>
            <a:r>
              <a:rPr lang="en-US" dirty="0" smtClean="0"/>
              <a:t>  SBP    3/30/2014</a:t>
            </a:r>
            <a:endParaRPr lang="en-US" dirty="0"/>
          </a:p>
        </p:txBody>
      </p:sp>
    </p:spTree>
    <p:extLst>
      <p:ext uri="{BB962C8B-B14F-4D97-AF65-F5344CB8AC3E}">
        <p14:creationId xmlns:p14="http://schemas.microsoft.com/office/powerpoint/2010/main" val="182718836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endParaRPr lang="en-US" dirty="0"/>
          </a:p>
        </p:txBody>
      </p:sp>
    </p:spTree>
    <p:extLst>
      <p:ext uri="{BB962C8B-B14F-4D97-AF65-F5344CB8AC3E}">
        <p14:creationId xmlns:p14="http://schemas.microsoft.com/office/powerpoint/2010/main" val="822754302"/>
      </p:ext>
    </p:extLst>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Angles">
  <a:themeElements>
    <a:clrScheme name="Angles">
      <a:dk1>
        <a:srgbClr val="000000"/>
      </a:dk1>
      <a:lt1>
        <a:srgbClr val="FFFFFF"/>
      </a:lt1>
      <a:dk2>
        <a:srgbClr val="434342"/>
      </a:dk2>
      <a:lt2>
        <a:srgbClr val="CDD7D9"/>
      </a:lt2>
      <a:accent1>
        <a:srgbClr val="797B7E"/>
      </a:accent1>
      <a:accent2>
        <a:srgbClr val="F96A1B"/>
      </a:accent2>
      <a:accent3>
        <a:srgbClr val="08A1D9"/>
      </a:accent3>
      <a:accent4>
        <a:srgbClr val="7C984A"/>
      </a:accent4>
      <a:accent5>
        <a:srgbClr val="C2AD8D"/>
      </a:accent5>
      <a:accent6>
        <a:srgbClr val="506E94"/>
      </a:accent6>
      <a:hlink>
        <a:srgbClr val="5F5F5F"/>
      </a:hlink>
      <a:folHlink>
        <a:srgbClr val="969696"/>
      </a:folHlink>
    </a:clrScheme>
    <a:fontScheme name="Angles">
      <a:majorFont>
        <a:latin typeface="Franklin Gothic Medium"/>
        <a:ea typeface=""/>
        <a:cs typeface=""/>
        <a:font script="Jpan" typeface="HG創英角ｺﾞｼｯｸUB"/>
        <a:font script="Hang" typeface="돋움"/>
        <a:font script="Hans" typeface="微软雅黑"/>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a:ea typeface=""/>
        <a:cs typeface=""/>
        <a:font script="Jpan" typeface="ＭＳ Ｐゴシック"/>
        <a:font script="Hang" typeface="맑은 고딕"/>
        <a:font script="Hans" typeface="隶书"/>
        <a:font script="Hant" typeface="新細明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ngle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20400000"/>
            </a:lightRig>
          </a:scene3d>
          <a:sp3d contourW="6350">
            <a:bevelT w="41275" h="19050" prst="angle"/>
            <a:contourClr>
              <a:schemeClr val="phClr">
                <a:shade val="25000"/>
                <a:satMod val="150000"/>
              </a:schemeClr>
            </a:contourClr>
          </a:sp3d>
        </a:effectStyle>
      </a:effectStyleLst>
      <a:bgFillStyleLst>
        <a:solidFill>
          <a:schemeClr val="phClr"/>
        </a:solidFill>
        <a:blipFill rotWithShape="1">
          <a:blip xmlns:r="http://schemas.openxmlformats.org/officeDocument/2006/relationships" r:embed="rId1">
            <a:duotone>
              <a:schemeClr val="phClr">
                <a:tint val="90000"/>
                <a:shade val="85000"/>
              </a:schemeClr>
              <a:schemeClr val="phClr">
                <a:tint val="95000"/>
                <a:shade val="99000"/>
              </a:schemeClr>
            </a:duotone>
          </a:blip>
          <a:tile tx="0" ty="0" sx="100000" sy="100000" flip="none" algn="tl"/>
        </a:blipFill>
        <a:blipFill rotWithShape="1">
          <a:blip xmlns:r="http://schemas.openxmlformats.org/officeDocument/2006/relationships" r:embed="rId2">
            <a:duotone>
              <a:schemeClr val="phClr">
                <a:tint val="93000"/>
                <a:shade val="85000"/>
              </a:schemeClr>
              <a:schemeClr val="phClr">
                <a:tint val="96000"/>
                <a:shade val="99000"/>
              </a:schemeClr>
            </a:duotone>
          </a:blip>
          <a:tile tx="0" ty="0" sx="90000" sy="9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Angles</Template>
  <TotalTime>131</TotalTime>
  <Words>615</Words>
  <Application>Microsoft Office PowerPoint</Application>
  <PresentationFormat>On-screen Show (4:3)</PresentationFormat>
  <Paragraphs>35</Paragraphs>
  <Slides>7</Slides>
  <Notes>0</Notes>
  <HiddenSlides>0</HiddenSlides>
  <MMClips>0</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Angles</vt:lpstr>
      <vt:lpstr>               Effective policy setting SUSAn b. Parker, MSW/MSP WELLINGTON, New zealand </vt:lpstr>
      <vt:lpstr>Who says what to whom matters …           some feasibility questions </vt:lpstr>
      <vt:lpstr>INTERNAT’ L POLICY ACTION STEPS:  UN CRPD</vt:lpstr>
      <vt:lpstr>RI EFFECTIVENESS:  THREE LEVELS</vt:lpstr>
      <vt:lpstr>Action:  construct  program PACKAGES</vt:lpstr>
      <vt:lpstr>SPEAKER CONTACT INFORMATION</vt:lpstr>
      <vt:lpstr>PowerPoint Presentation</vt:lpstr>
    </vt:vector>
  </TitlesOfParts>
  <Company>Microsoft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Effective Policy Settings</dc:title>
  <dc:creator>Owner</dc:creator>
  <cp:lastModifiedBy>Owner</cp:lastModifiedBy>
  <cp:revision>22</cp:revision>
  <cp:lastPrinted>2014-04-06T16:58:57Z</cp:lastPrinted>
  <dcterms:created xsi:type="dcterms:W3CDTF">2014-03-30T16:33:44Z</dcterms:created>
  <dcterms:modified xsi:type="dcterms:W3CDTF">2014-04-06T17:01:19Z</dcterms:modified>
</cp:coreProperties>
</file>