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8" r:id="rId4"/>
    <p:sldId id="264" r:id="rId5"/>
    <p:sldId id="260" r:id="rId6"/>
    <p:sldId id="271" r:id="rId7"/>
    <p:sldId id="266" r:id="rId8"/>
    <p:sldId id="267" r:id="rId9"/>
    <p:sldId id="262" r:id="rId10"/>
    <p:sldId id="268" r:id="rId11"/>
    <p:sldId id="270" r:id="rId12"/>
    <p:sldId id="269" r:id="rId13"/>
    <p:sldId id="272"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6" d="100"/>
          <a:sy n="46" d="100"/>
        </p:scale>
        <p:origin x="-1164" y="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ata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_rels/data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rawing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4EA815-E119-4A14-96B6-0C468D8B585E}" type="doc">
      <dgm:prSet loTypeId="urn:microsoft.com/office/officeart/2005/8/layout/pList2" loCatId="list" qsTypeId="urn:microsoft.com/office/officeart/2005/8/quickstyle/simple1" qsCatId="simple" csTypeId="urn:microsoft.com/office/officeart/2005/8/colors/colorful4" csCatId="colorful" phldr="1"/>
      <dgm:spPr/>
    </dgm:pt>
    <dgm:pt modelId="{8975EDA3-6BC8-42BA-954D-8D57648855B3}">
      <dgm:prSet phldrT="[Text]" custT="1"/>
      <dgm:spPr/>
      <dgm:t>
        <a:bodyPr/>
        <a:lstStyle/>
        <a:p>
          <a:r>
            <a:rPr lang="en-US" sz="2000" b="0" i="0" dirty="0" smtClean="0">
              <a:latin typeface="Arial Narrow" panose="020B0606020202030204" pitchFamily="34" charset="0"/>
            </a:rPr>
            <a:t>RI is a multi –stakeholder, inter-disciplinary and cross-continent organization </a:t>
          </a:r>
        </a:p>
      </dgm:t>
    </dgm:pt>
    <dgm:pt modelId="{1B115ED0-F311-457B-A8BD-C4D7F79B3F18}" type="parTrans" cxnId="{7114B0C3-5822-4ABE-8A44-0ED480400841}">
      <dgm:prSet/>
      <dgm:spPr/>
      <dgm:t>
        <a:bodyPr/>
        <a:lstStyle/>
        <a:p>
          <a:endParaRPr lang="en-US"/>
        </a:p>
      </dgm:t>
    </dgm:pt>
    <dgm:pt modelId="{9393E154-1969-4BF0-9732-F438D205D042}" type="sibTrans" cxnId="{7114B0C3-5822-4ABE-8A44-0ED480400841}">
      <dgm:prSet/>
      <dgm:spPr/>
      <dgm:t>
        <a:bodyPr/>
        <a:lstStyle/>
        <a:p>
          <a:endParaRPr lang="en-US"/>
        </a:p>
      </dgm:t>
    </dgm:pt>
    <dgm:pt modelId="{A48C970B-5F32-40F2-953A-2654F2AFC4DC}">
      <dgm:prSet phldrT="[Text]" custT="1"/>
      <dgm:spPr/>
      <dgm:t>
        <a:bodyPr/>
        <a:lstStyle/>
        <a:p>
          <a:r>
            <a:rPr lang="en-US" sz="2000" b="0" i="0" dirty="0" smtClean="0">
              <a:latin typeface="Arial Narrow" panose="020B0606020202030204" pitchFamily="34" charset="0"/>
            </a:rPr>
            <a:t>Which, for 90 years, has advocated for the right of participation of disabled people in the society</a:t>
          </a:r>
          <a:endParaRPr lang="en-US" sz="2000" dirty="0">
            <a:latin typeface="Arial Narrow" panose="020B0606020202030204" pitchFamily="34" charset="0"/>
          </a:endParaRPr>
        </a:p>
      </dgm:t>
    </dgm:pt>
    <dgm:pt modelId="{9F3B99E9-3B75-4B7C-9E10-BF3DB8C605C3}" type="parTrans" cxnId="{D0320445-E7D3-49BB-AA74-65B44A363FEA}">
      <dgm:prSet/>
      <dgm:spPr/>
      <dgm:t>
        <a:bodyPr/>
        <a:lstStyle/>
        <a:p>
          <a:endParaRPr lang="en-US"/>
        </a:p>
      </dgm:t>
    </dgm:pt>
    <dgm:pt modelId="{D849154D-97A5-46AF-A84A-2A67FD2CB0E3}" type="sibTrans" cxnId="{D0320445-E7D3-49BB-AA74-65B44A363FEA}">
      <dgm:prSet/>
      <dgm:spPr/>
      <dgm:t>
        <a:bodyPr/>
        <a:lstStyle/>
        <a:p>
          <a:endParaRPr lang="en-US"/>
        </a:p>
      </dgm:t>
    </dgm:pt>
    <dgm:pt modelId="{123B1971-8516-490C-B066-009C0AE919FE}">
      <dgm:prSet phldrT="[Text]" custT="1"/>
      <dgm:spPr/>
      <dgm:t>
        <a:bodyPr/>
        <a:lstStyle/>
        <a:p>
          <a:pPr algn="ctr"/>
          <a:endParaRPr lang="en-US" sz="2400" b="0" i="0" dirty="0" smtClean="0">
            <a:latin typeface="Arial Narrow" panose="020B0606020202030204" pitchFamily="34" charset="0"/>
          </a:endParaRPr>
        </a:p>
        <a:p>
          <a:pPr algn="ctr"/>
          <a:r>
            <a:rPr lang="en-US" sz="2000" b="0" i="0" dirty="0" smtClean="0">
              <a:latin typeface="Arial Narrow" panose="020B0606020202030204" pitchFamily="34" charset="0"/>
            </a:rPr>
            <a:t>Focusing on Habilitation and </a:t>
          </a:r>
          <a:r>
            <a:rPr lang="en-US" sz="1800" b="0" i="0" dirty="0" smtClean="0">
              <a:latin typeface="Arial Narrow" panose="020B0606020202030204" pitchFamily="34" charset="0"/>
            </a:rPr>
            <a:t>Rehabilitation.</a:t>
          </a:r>
        </a:p>
        <a:p>
          <a:pPr algn="r"/>
          <a:r>
            <a:rPr lang="en-US" sz="1400" dirty="0" smtClean="0">
              <a:latin typeface="+mj-lt"/>
            </a:rPr>
            <a:t>Relative to  </a:t>
          </a:r>
          <a:r>
            <a:rPr lang="en-US" sz="1400" b="0" i="0" dirty="0" smtClean="0">
              <a:latin typeface="+mj-lt"/>
            </a:rPr>
            <a:t>Art. 26 UN CRPD </a:t>
          </a:r>
        </a:p>
        <a:p>
          <a:pPr algn="ctr"/>
          <a:endParaRPr lang="en-US" sz="1400" dirty="0">
            <a:latin typeface="+mj-lt"/>
          </a:endParaRPr>
        </a:p>
      </dgm:t>
    </dgm:pt>
    <dgm:pt modelId="{02EF58CA-5A76-43EC-924E-7E6E104D831B}" type="parTrans" cxnId="{FA6521EC-89B8-4703-AF02-7184C9D4F13F}">
      <dgm:prSet/>
      <dgm:spPr/>
      <dgm:t>
        <a:bodyPr/>
        <a:lstStyle/>
        <a:p>
          <a:endParaRPr lang="en-US"/>
        </a:p>
      </dgm:t>
    </dgm:pt>
    <dgm:pt modelId="{98DAA5F7-03F0-4541-ABB0-52F565457D90}" type="sibTrans" cxnId="{FA6521EC-89B8-4703-AF02-7184C9D4F13F}">
      <dgm:prSet/>
      <dgm:spPr/>
      <dgm:t>
        <a:bodyPr/>
        <a:lstStyle/>
        <a:p>
          <a:endParaRPr lang="en-US"/>
        </a:p>
      </dgm:t>
    </dgm:pt>
    <dgm:pt modelId="{987C734E-B5D9-49B0-9931-3E638E198309}" type="pres">
      <dgm:prSet presAssocID="{B14EA815-E119-4A14-96B6-0C468D8B585E}" presName="Name0" presStyleCnt="0">
        <dgm:presLayoutVars>
          <dgm:dir/>
          <dgm:resizeHandles val="exact"/>
        </dgm:presLayoutVars>
      </dgm:prSet>
      <dgm:spPr/>
    </dgm:pt>
    <dgm:pt modelId="{5A854B4F-F30F-4167-9A73-EE4D7F4D7444}" type="pres">
      <dgm:prSet presAssocID="{B14EA815-E119-4A14-96B6-0C468D8B585E}" presName="bkgdShp" presStyleLbl="alignAccFollowNode1" presStyleIdx="0" presStyleCnt="1"/>
      <dgm:spPr/>
    </dgm:pt>
    <dgm:pt modelId="{E83189E7-1C82-4E89-AA5C-9B1C985D8576}" type="pres">
      <dgm:prSet presAssocID="{B14EA815-E119-4A14-96B6-0C468D8B585E}" presName="linComp" presStyleCnt="0"/>
      <dgm:spPr/>
    </dgm:pt>
    <dgm:pt modelId="{E89DB7D4-0133-486F-B6E7-FA29D98655BD}" type="pres">
      <dgm:prSet presAssocID="{8975EDA3-6BC8-42BA-954D-8D57648855B3}" presName="compNode" presStyleCnt="0"/>
      <dgm:spPr/>
    </dgm:pt>
    <dgm:pt modelId="{82A52F55-72C3-4A93-A5B0-50FA2668E93A}" type="pres">
      <dgm:prSet presAssocID="{8975EDA3-6BC8-42BA-954D-8D57648855B3}" presName="node" presStyleLbl="node1" presStyleIdx="0" presStyleCnt="3" custScaleX="74098" custScaleY="103175" custLinFactNeighborX="0" custLinFactNeighborY="-6624">
        <dgm:presLayoutVars>
          <dgm:bulletEnabled val="1"/>
        </dgm:presLayoutVars>
      </dgm:prSet>
      <dgm:spPr/>
      <dgm:t>
        <a:bodyPr/>
        <a:lstStyle/>
        <a:p>
          <a:endParaRPr lang="en-US"/>
        </a:p>
      </dgm:t>
    </dgm:pt>
    <dgm:pt modelId="{371EF9AC-BA9D-4738-A906-E344A24BA693}" type="pres">
      <dgm:prSet presAssocID="{8975EDA3-6BC8-42BA-954D-8D57648855B3}" presName="invisiNode" presStyleLbl="node1" presStyleIdx="0" presStyleCnt="3"/>
      <dgm:spPr/>
    </dgm:pt>
    <dgm:pt modelId="{31F333F3-3752-494B-ADBD-AF7E2CD96B03}" type="pres">
      <dgm:prSet presAssocID="{8975EDA3-6BC8-42BA-954D-8D57648855B3}" presName="imagNode" presStyleLbl="fgImgPlace1" presStyleIdx="0" presStyleCnt="3" custScaleX="83920" custScaleY="100124"/>
      <dgm:spPr>
        <a:blipFill rotWithShape="1">
          <a:blip xmlns:r="http://schemas.openxmlformats.org/officeDocument/2006/relationships" r:embed="rId1"/>
          <a:stretch>
            <a:fillRect/>
          </a:stretch>
        </a:blipFill>
      </dgm:spPr>
      <dgm:t>
        <a:bodyPr/>
        <a:lstStyle/>
        <a:p>
          <a:endParaRPr lang="en-NZ"/>
        </a:p>
      </dgm:t>
    </dgm:pt>
    <dgm:pt modelId="{96E666B4-AD69-4279-B759-F2AB019D3E9C}" type="pres">
      <dgm:prSet presAssocID="{9393E154-1969-4BF0-9732-F438D205D042}" presName="sibTrans" presStyleLbl="sibTrans2D1" presStyleIdx="0" presStyleCnt="0"/>
      <dgm:spPr/>
      <dgm:t>
        <a:bodyPr/>
        <a:lstStyle/>
        <a:p>
          <a:endParaRPr lang="en-US"/>
        </a:p>
      </dgm:t>
    </dgm:pt>
    <dgm:pt modelId="{5CF469A2-51E0-49E9-864F-5B1F700E41F6}" type="pres">
      <dgm:prSet presAssocID="{A48C970B-5F32-40F2-953A-2654F2AFC4DC}" presName="compNode" presStyleCnt="0"/>
      <dgm:spPr/>
    </dgm:pt>
    <dgm:pt modelId="{4D4F0C9D-4BBC-4581-8071-75EB3852ECF2}" type="pres">
      <dgm:prSet presAssocID="{A48C970B-5F32-40F2-953A-2654F2AFC4DC}" presName="node" presStyleLbl="node1" presStyleIdx="1" presStyleCnt="3" custScaleX="74098" custScaleY="112446" custLinFactNeighborX="0" custLinFactNeighborY="-4554">
        <dgm:presLayoutVars>
          <dgm:bulletEnabled val="1"/>
        </dgm:presLayoutVars>
      </dgm:prSet>
      <dgm:spPr/>
      <dgm:t>
        <a:bodyPr/>
        <a:lstStyle/>
        <a:p>
          <a:endParaRPr lang="en-US"/>
        </a:p>
      </dgm:t>
    </dgm:pt>
    <dgm:pt modelId="{C5E13D2E-1096-48F8-BF8C-0B0A9F7941A4}" type="pres">
      <dgm:prSet presAssocID="{A48C970B-5F32-40F2-953A-2654F2AFC4DC}" presName="invisiNode" presStyleLbl="node1" presStyleIdx="1" presStyleCnt="3"/>
      <dgm:spPr/>
    </dgm:pt>
    <dgm:pt modelId="{5389A856-52EC-4CE4-B4CF-4ADD1C15D1EA}" type="pres">
      <dgm:prSet presAssocID="{A48C970B-5F32-40F2-953A-2654F2AFC4DC}" presName="imagNode" presStyleLbl="fgImgPlace1" presStyleIdx="1" presStyleCnt="3" custScaleX="83920" custScaleY="100124"/>
      <dgm:spPr>
        <a:blipFill rotWithShape="1">
          <a:blip xmlns:r="http://schemas.openxmlformats.org/officeDocument/2006/relationships" r:embed="rId2"/>
          <a:stretch>
            <a:fillRect/>
          </a:stretch>
        </a:blipFill>
      </dgm:spPr>
      <dgm:t>
        <a:bodyPr/>
        <a:lstStyle/>
        <a:p>
          <a:endParaRPr lang="en-US"/>
        </a:p>
      </dgm:t>
    </dgm:pt>
    <dgm:pt modelId="{20A61B8A-6091-42AA-BC66-71FF855B94BE}" type="pres">
      <dgm:prSet presAssocID="{D849154D-97A5-46AF-A84A-2A67FD2CB0E3}" presName="sibTrans" presStyleLbl="sibTrans2D1" presStyleIdx="0" presStyleCnt="0"/>
      <dgm:spPr/>
      <dgm:t>
        <a:bodyPr/>
        <a:lstStyle/>
        <a:p>
          <a:endParaRPr lang="en-US"/>
        </a:p>
      </dgm:t>
    </dgm:pt>
    <dgm:pt modelId="{99DED287-F5C4-4632-BD30-F59F77FFF75B}" type="pres">
      <dgm:prSet presAssocID="{123B1971-8516-490C-B066-009C0AE919FE}" presName="compNode" presStyleCnt="0"/>
      <dgm:spPr/>
    </dgm:pt>
    <dgm:pt modelId="{78ED672A-75D0-4D4F-8E4D-23C58395B5AC}" type="pres">
      <dgm:prSet presAssocID="{123B1971-8516-490C-B066-009C0AE919FE}" presName="node" presStyleLbl="node1" presStyleIdx="2" presStyleCnt="3" custScaleX="74098" custScaleY="99635" custLinFactNeighborX="0" custLinFactNeighborY="-4554">
        <dgm:presLayoutVars>
          <dgm:bulletEnabled val="1"/>
        </dgm:presLayoutVars>
      </dgm:prSet>
      <dgm:spPr/>
      <dgm:t>
        <a:bodyPr/>
        <a:lstStyle/>
        <a:p>
          <a:endParaRPr lang="en-US"/>
        </a:p>
      </dgm:t>
    </dgm:pt>
    <dgm:pt modelId="{B5F2F1DC-F808-4E5F-88D4-6106298A8320}" type="pres">
      <dgm:prSet presAssocID="{123B1971-8516-490C-B066-009C0AE919FE}" presName="invisiNode" presStyleLbl="node1" presStyleIdx="2" presStyleCnt="3"/>
      <dgm:spPr/>
    </dgm:pt>
    <dgm:pt modelId="{4636AE39-E6EB-4015-B2D1-00D134CBF010}" type="pres">
      <dgm:prSet presAssocID="{123B1971-8516-490C-B066-009C0AE919FE}" presName="imagNode" presStyleLbl="fgImgPlace1" presStyleIdx="2" presStyleCnt="3" custScaleX="83920" custScaleY="100124"/>
      <dgm:spPr>
        <a:blipFill rotWithShape="1">
          <a:blip xmlns:r="http://schemas.openxmlformats.org/officeDocument/2006/relationships" r:embed="rId3"/>
          <a:stretch>
            <a:fillRect/>
          </a:stretch>
        </a:blipFill>
      </dgm:spPr>
    </dgm:pt>
  </dgm:ptLst>
  <dgm:cxnLst>
    <dgm:cxn modelId="{7114B0C3-5822-4ABE-8A44-0ED480400841}" srcId="{B14EA815-E119-4A14-96B6-0C468D8B585E}" destId="{8975EDA3-6BC8-42BA-954D-8D57648855B3}" srcOrd="0" destOrd="0" parTransId="{1B115ED0-F311-457B-A8BD-C4D7F79B3F18}" sibTransId="{9393E154-1969-4BF0-9732-F438D205D042}"/>
    <dgm:cxn modelId="{F6FC78B2-97ED-4BD5-B6FA-F8B3C7B80437}" type="presOf" srcId="{123B1971-8516-490C-B066-009C0AE919FE}" destId="{78ED672A-75D0-4D4F-8E4D-23C58395B5AC}" srcOrd="0" destOrd="0" presId="urn:microsoft.com/office/officeart/2005/8/layout/pList2"/>
    <dgm:cxn modelId="{D0320445-E7D3-49BB-AA74-65B44A363FEA}" srcId="{B14EA815-E119-4A14-96B6-0C468D8B585E}" destId="{A48C970B-5F32-40F2-953A-2654F2AFC4DC}" srcOrd="1" destOrd="0" parTransId="{9F3B99E9-3B75-4B7C-9E10-BF3DB8C605C3}" sibTransId="{D849154D-97A5-46AF-A84A-2A67FD2CB0E3}"/>
    <dgm:cxn modelId="{CDAEF7FD-0BA5-4BB4-83BC-D62709536A15}" type="presOf" srcId="{A48C970B-5F32-40F2-953A-2654F2AFC4DC}" destId="{4D4F0C9D-4BBC-4581-8071-75EB3852ECF2}" srcOrd="0" destOrd="0" presId="urn:microsoft.com/office/officeart/2005/8/layout/pList2"/>
    <dgm:cxn modelId="{9388CE21-B9F3-4E59-A9CB-D1174E3936C1}" type="presOf" srcId="{B14EA815-E119-4A14-96B6-0C468D8B585E}" destId="{987C734E-B5D9-49B0-9931-3E638E198309}" srcOrd="0" destOrd="0" presId="urn:microsoft.com/office/officeart/2005/8/layout/pList2"/>
    <dgm:cxn modelId="{4316E192-7E09-4DFB-ACFE-FD74B838E601}" type="presOf" srcId="{D849154D-97A5-46AF-A84A-2A67FD2CB0E3}" destId="{20A61B8A-6091-42AA-BC66-71FF855B94BE}" srcOrd="0" destOrd="0" presId="urn:microsoft.com/office/officeart/2005/8/layout/pList2"/>
    <dgm:cxn modelId="{52EFCF8D-DE39-49B6-AC06-2713F9D0BDFF}" type="presOf" srcId="{9393E154-1969-4BF0-9732-F438D205D042}" destId="{96E666B4-AD69-4279-B759-F2AB019D3E9C}" srcOrd="0" destOrd="0" presId="urn:microsoft.com/office/officeart/2005/8/layout/pList2"/>
    <dgm:cxn modelId="{1CFA24E9-5076-49D9-9450-1613E00F6C4E}" type="presOf" srcId="{8975EDA3-6BC8-42BA-954D-8D57648855B3}" destId="{82A52F55-72C3-4A93-A5B0-50FA2668E93A}" srcOrd="0" destOrd="0" presId="urn:microsoft.com/office/officeart/2005/8/layout/pList2"/>
    <dgm:cxn modelId="{FA6521EC-89B8-4703-AF02-7184C9D4F13F}" srcId="{B14EA815-E119-4A14-96B6-0C468D8B585E}" destId="{123B1971-8516-490C-B066-009C0AE919FE}" srcOrd="2" destOrd="0" parTransId="{02EF58CA-5A76-43EC-924E-7E6E104D831B}" sibTransId="{98DAA5F7-03F0-4541-ABB0-52F565457D90}"/>
    <dgm:cxn modelId="{E64D675B-303B-4493-8D25-9EAFFEF098D0}" type="presParOf" srcId="{987C734E-B5D9-49B0-9931-3E638E198309}" destId="{5A854B4F-F30F-4167-9A73-EE4D7F4D7444}" srcOrd="0" destOrd="0" presId="urn:microsoft.com/office/officeart/2005/8/layout/pList2"/>
    <dgm:cxn modelId="{BD5BE920-C25B-466D-A05B-48496496B42F}" type="presParOf" srcId="{987C734E-B5D9-49B0-9931-3E638E198309}" destId="{E83189E7-1C82-4E89-AA5C-9B1C985D8576}" srcOrd="1" destOrd="0" presId="urn:microsoft.com/office/officeart/2005/8/layout/pList2"/>
    <dgm:cxn modelId="{28A6606F-ED93-4E22-B8BD-B6A72E05A751}" type="presParOf" srcId="{E83189E7-1C82-4E89-AA5C-9B1C985D8576}" destId="{E89DB7D4-0133-486F-B6E7-FA29D98655BD}" srcOrd="0" destOrd="0" presId="urn:microsoft.com/office/officeart/2005/8/layout/pList2"/>
    <dgm:cxn modelId="{D60974EC-2069-4737-867E-705B7DF39C94}" type="presParOf" srcId="{E89DB7D4-0133-486F-B6E7-FA29D98655BD}" destId="{82A52F55-72C3-4A93-A5B0-50FA2668E93A}" srcOrd="0" destOrd="0" presId="urn:microsoft.com/office/officeart/2005/8/layout/pList2"/>
    <dgm:cxn modelId="{04CEDDB4-95BB-4EF4-BF04-B565693E7DA6}" type="presParOf" srcId="{E89DB7D4-0133-486F-B6E7-FA29D98655BD}" destId="{371EF9AC-BA9D-4738-A906-E344A24BA693}" srcOrd="1" destOrd="0" presId="urn:microsoft.com/office/officeart/2005/8/layout/pList2"/>
    <dgm:cxn modelId="{73B6F9D9-AF89-4B48-A01E-7725F57F0CD7}" type="presParOf" srcId="{E89DB7D4-0133-486F-B6E7-FA29D98655BD}" destId="{31F333F3-3752-494B-ADBD-AF7E2CD96B03}" srcOrd="2" destOrd="0" presId="urn:microsoft.com/office/officeart/2005/8/layout/pList2"/>
    <dgm:cxn modelId="{E1BBD31E-9152-468C-9A2F-90AD447A7804}" type="presParOf" srcId="{E83189E7-1C82-4E89-AA5C-9B1C985D8576}" destId="{96E666B4-AD69-4279-B759-F2AB019D3E9C}" srcOrd="1" destOrd="0" presId="urn:microsoft.com/office/officeart/2005/8/layout/pList2"/>
    <dgm:cxn modelId="{8CBDA100-CFB4-4907-916F-C9036EDF5AC0}" type="presParOf" srcId="{E83189E7-1C82-4E89-AA5C-9B1C985D8576}" destId="{5CF469A2-51E0-49E9-864F-5B1F700E41F6}" srcOrd="2" destOrd="0" presId="urn:microsoft.com/office/officeart/2005/8/layout/pList2"/>
    <dgm:cxn modelId="{5268FAD8-D798-461E-BAC4-EC0C45DD8543}" type="presParOf" srcId="{5CF469A2-51E0-49E9-864F-5B1F700E41F6}" destId="{4D4F0C9D-4BBC-4581-8071-75EB3852ECF2}" srcOrd="0" destOrd="0" presId="urn:microsoft.com/office/officeart/2005/8/layout/pList2"/>
    <dgm:cxn modelId="{4DA8FF85-ED55-494A-93B6-E219CC779E92}" type="presParOf" srcId="{5CF469A2-51E0-49E9-864F-5B1F700E41F6}" destId="{C5E13D2E-1096-48F8-BF8C-0B0A9F7941A4}" srcOrd="1" destOrd="0" presId="urn:microsoft.com/office/officeart/2005/8/layout/pList2"/>
    <dgm:cxn modelId="{12CFAD93-3D41-43D7-BAAA-1F0902B657E4}" type="presParOf" srcId="{5CF469A2-51E0-49E9-864F-5B1F700E41F6}" destId="{5389A856-52EC-4CE4-B4CF-4ADD1C15D1EA}" srcOrd="2" destOrd="0" presId="urn:microsoft.com/office/officeart/2005/8/layout/pList2"/>
    <dgm:cxn modelId="{AB681B9C-88D6-4669-8CC5-5C2198471928}" type="presParOf" srcId="{E83189E7-1C82-4E89-AA5C-9B1C985D8576}" destId="{20A61B8A-6091-42AA-BC66-71FF855B94BE}" srcOrd="3" destOrd="0" presId="urn:microsoft.com/office/officeart/2005/8/layout/pList2"/>
    <dgm:cxn modelId="{93210666-0CFE-4061-964A-260BE4E23699}" type="presParOf" srcId="{E83189E7-1C82-4E89-AA5C-9B1C985D8576}" destId="{99DED287-F5C4-4632-BD30-F59F77FFF75B}" srcOrd="4" destOrd="0" presId="urn:microsoft.com/office/officeart/2005/8/layout/pList2"/>
    <dgm:cxn modelId="{0F26F6FB-EF40-4A5A-ADAB-D7D5F3727CBF}" type="presParOf" srcId="{99DED287-F5C4-4632-BD30-F59F77FFF75B}" destId="{78ED672A-75D0-4D4F-8E4D-23C58395B5AC}" srcOrd="0" destOrd="0" presId="urn:microsoft.com/office/officeart/2005/8/layout/pList2"/>
    <dgm:cxn modelId="{E62FBC81-7C92-4AB3-B748-481A9123719B}" type="presParOf" srcId="{99DED287-F5C4-4632-BD30-F59F77FFF75B}" destId="{B5F2F1DC-F808-4E5F-88D4-6106298A8320}" srcOrd="1" destOrd="0" presId="urn:microsoft.com/office/officeart/2005/8/layout/pList2"/>
    <dgm:cxn modelId="{4666DD79-0C65-477C-93F7-57749F0BF7F2}" type="presParOf" srcId="{99DED287-F5C4-4632-BD30-F59F77FFF75B}" destId="{4636AE39-E6EB-4015-B2D1-00D134CBF010}"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A8E90E-CFBA-4E31-A905-B663BC5BE6CF}" type="doc">
      <dgm:prSet loTypeId="urn:microsoft.com/office/officeart/2005/8/layout/hList7" loCatId="list" qsTypeId="urn:microsoft.com/office/officeart/2005/8/quickstyle/simple1" qsCatId="simple" csTypeId="urn:microsoft.com/office/officeart/2005/8/colors/colorful4" csCatId="colorful" phldr="1"/>
      <dgm:spPr/>
    </dgm:pt>
    <dgm:pt modelId="{3B6AA612-B363-482C-98D2-AFB4DC600D55}">
      <dgm:prSet phldrT="[Text]" custT="1"/>
      <dgm:spPr/>
      <dgm:t>
        <a:bodyPr/>
        <a:lstStyle/>
        <a:p>
          <a:endParaRPr lang="en-US" sz="2800" dirty="0" smtClean="0"/>
        </a:p>
        <a:p>
          <a:r>
            <a:rPr lang="en-US" sz="3200" dirty="0" smtClean="0">
              <a:latin typeface="Arial Narrow" panose="020B0606020202030204" pitchFamily="34" charset="0"/>
            </a:rPr>
            <a:t>We created the original symbol of access in 1969</a:t>
          </a:r>
          <a:endParaRPr lang="en-US" sz="3200" dirty="0">
            <a:latin typeface="Arial Narrow" panose="020B0606020202030204" pitchFamily="34" charset="0"/>
          </a:endParaRPr>
        </a:p>
      </dgm:t>
    </dgm:pt>
    <dgm:pt modelId="{BF5E268A-3295-4071-911C-6855ACC5B9AC}" type="parTrans" cxnId="{64A3DA37-6CDC-4578-B2ED-822F2AC4988B}">
      <dgm:prSet/>
      <dgm:spPr/>
      <dgm:t>
        <a:bodyPr/>
        <a:lstStyle/>
        <a:p>
          <a:endParaRPr lang="en-US"/>
        </a:p>
      </dgm:t>
    </dgm:pt>
    <dgm:pt modelId="{2F0042DF-8B72-4529-8B3E-736DD1AA96EE}" type="sibTrans" cxnId="{64A3DA37-6CDC-4578-B2ED-822F2AC4988B}">
      <dgm:prSet/>
      <dgm:spPr/>
      <dgm:t>
        <a:bodyPr/>
        <a:lstStyle/>
        <a:p>
          <a:endParaRPr lang="en-US"/>
        </a:p>
      </dgm:t>
    </dgm:pt>
    <dgm:pt modelId="{CA7FCC04-212F-4168-AB0D-FE91B87121D1}">
      <dgm:prSet phldrT="[Text]" custT="1"/>
      <dgm:spPr/>
      <dgm:t>
        <a:bodyPr/>
        <a:lstStyle/>
        <a:p>
          <a:endParaRPr lang="en-US" sz="2800" dirty="0" smtClean="0"/>
        </a:p>
        <a:p>
          <a:endParaRPr lang="en-US" sz="2400" dirty="0" smtClean="0">
            <a:latin typeface="Arial Narrow" panose="020B0606020202030204" pitchFamily="34" charset="0"/>
          </a:endParaRPr>
        </a:p>
        <a:p>
          <a:r>
            <a:rPr lang="en-US" sz="2400" dirty="0" smtClean="0">
              <a:latin typeface="Arial Narrow" panose="020B0606020202030204" pitchFamily="34" charset="0"/>
            </a:rPr>
            <a:t>We helped establish that there were 680 million PWDs in the early 1990s based from an RI survey</a:t>
          </a:r>
          <a:endParaRPr lang="en-US" sz="2400" dirty="0">
            <a:latin typeface="Arial Narrow" panose="020B0606020202030204" pitchFamily="34" charset="0"/>
          </a:endParaRPr>
        </a:p>
      </dgm:t>
    </dgm:pt>
    <dgm:pt modelId="{A0CCD390-F308-47F6-8EDB-EF504AF2AA03}" type="parTrans" cxnId="{F86C52E5-641B-421A-AB81-CE71D32CFB65}">
      <dgm:prSet/>
      <dgm:spPr/>
      <dgm:t>
        <a:bodyPr/>
        <a:lstStyle/>
        <a:p>
          <a:endParaRPr lang="en-US"/>
        </a:p>
      </dgm:t>
    </dgm:pt>
    <dgm:pt modelId="{F79D971B-C957-48CA-9983-0A13BA3B48A9}" type="sibTrans" cxnId="{F86C52E5-641B-421A-AB81-CE71D32CFB65}">
      <dgm:prSet/>
      <dgm:spPr/>
      <dgm:t>
        <a:bodyPr/>
        <a:lstStyle/>
        <a:p>
          <a:endParaRPr lang="en-US"/>
        </a:p>
      </dgm:t>
    </dgm:pt>
    <dgm:pt modelId="{41CAAC3B-1871-442C-941E-A798378A200B}" type="pres">
      <dgm:prSet presAssocID="{C5A8E90E-CFBA-4E31-A905-B663BC5BE6CF}" presName="Name0" presStyleCnt="0">
        <dgm:presLayoutVars>
          <dgm:dir/>
          <dgm:resizeHandles val="exact"/>
        </dgm:presLayoutVars>
      </dgm:prSet>
      <dgm:spPr/>
    </dgm:pt>
    <dgm:pt modelId="{8A7A50C6-4757-4E33-A841-E43FB308D754}" type="pres">
      <dgm:prSet presAssocID="{C5A8E90E-CFBA-4E31-A905-B663BC5BE6CF}" presName="fgShape" presStyleLbl="fgShp" presStyleIdx="0" presStyleCnt="1" custLinFactNeighborX="234" custLinFactNeighborY="31113"/>
      <dgm:spPr/>
    </dgm:pt>
    <dgm:pt modelId="{C5A9338A-77B3-4978-985E-2E22C1504B7F}" type="pres">
      <dgm:prSet presAssocID="{C5A8E90E-CFBA-4E31-A905-B663BC5BE6CF}" presName="linComp" presStyleCnt="0"/>
      <dgm:spPr/>
    </dgm:pt>
    <dgm:pt modelId="{2FAA4589-A93B-4D26-B991-D7F4998A76B7}" type="pres">
      <dgm:prSet presAssocID="{3B6AA612-B363-482C-98D2-AFB4DC600D55}" presName="compNode" presStyleCnt="0"/>
      <dgm:spPr/>
    </dgm:pt>
    <dgm:pt modelId="{833AA300-44B6-4890-94B8-7737A473EFBF}" type="pres">
      <dgm:prSet presAssocID="{3B6AA612-B363-482C-98D2-AFB4DC600D55}" presName="bkgdShape" presStyleLbl="node1" presStyleIdx="0" presStyleCnt="2"/>
      <dgm:spPr/>
      <dgm:t>
        <a:bodyPr/>
        <a:lstStyle/>
        <a:p>
          <a:endParaRPr lang="en-US"/>
        </a:p>
      </dgm:t>
    </dgm:pt>
    <dgm:pt modelId="{284C5724-4596-4CCA-9420-DFC815529A09}" type="pres">
      <dgm:prSet presAssocID="{3B6AA612-B363-482C-98D2-AFB4DC600D55}" presName="nodeTx" presStyleLbl="node1" presStyleIdx="0" presStyleCnt="2">
        <dgm:presLayoutVars>
          <dgm:bulletEnabled val="1"/>
        </dgm:presLayoutVars>
      </dgm:prSet>
      <dgm:spPr/>
      <dgm:t>
        <a:bodyPr/>
        <a:lstStyle/>
        <a:p>
          <a:endParaRPr lang="en-US"/>
        </a:p>
      </dgm:t>
    </dgm:pt>
    <dgm:pt modelId="{D489E167-5B06-4610-8E58-64D9791A9D28}" type="pres">
      <dgm:prSet presAssocID="{3B6AA612-B363-482C-98D2-AFB4DC600D55}" presName="invisiNode" presStyleLbl="node1" presStyleIdx="0" presStyleCnt="2"/>
      <dgm:spPr/>
    </dgm:pt>
    <dgm:pt modelId="{878DBF06-B23C-407C-8D52-61C09DAE2E31}" type="pres">
      <dgm:prSet presAssocID="{3B6AA612-B363-482C-98D2-AFB4DC600D55}" presName="imagNode" presStyleLbl="fgImgPlace1" presStyleIdx="0" presStyleCnt="2" custScaleX="172298" custScaleY="157548" custLinFactNeighborX="1919" custLinFactNeighborY="16891"/>
      <dgm:spPr>
        <a:blipFill rotWithShape="1">
          <a:blip xmlns:r="http://schemas.openxmlformats.org/officeDocument/2006/relationships" r:embed="rId1"/>
          <a:stretch>
            <a:fillRect/>
          </a:stretch>
        </a:blipFill>
      </dgm:spPr>
    </dgm:pt>
    <dgm:pt modelId="{24A28548-4803-4ABB-BD83-3C70ADA662B2}" type="pres">
      <dgm:prSet presAssocID="{2F0042DF-8B72-4529-8B3E-736DD1AA96EE}" presName="sibTrans" presStyleLbl="sibTrans2D1" presStyleIdx="0" presStyleCnt="0"/>
      <dgm:spPr/>
      <dgm:t>
        <a:bodyPr/>
        <a:lstStyle/>
        <a:p>
          <a:endParaRPr lang="es-MX"/>
        </a:p>
      </dgm:t>
    </dgm:pt>
    <dgm:pt modelId="{67BA5533-F2C4-417C-9002-8481DB0D2C7B}" type="pres">
      <dgm:prSet presAssocID="{CA7FCC04-212F-4168-AB0D-FE91B87121D1}" presName="compNode" presStyleCnt="0"/>
      <dgm:spPr/>
    </dgm:pt>
    <dgm:pt modelId="{72CB2ACA-8566-4013-9902-806601B59CBC}" type="pres">
      <dgm:prSet presAssocID="{CA7FCC04-212F-4168-AB0D-FE91B87121D1}" presName="bkgdShape" presStyleLbl="node1" presStyleIdx="1" presStyleCnt="2"/>
      <dgm:spPr/>
      <dgm:t>
        <a:bodyPr/>
        <a:lstStyle/>
        <a:p>
          <a:endParaRPr lang="en-US"/>
        </a:p>
      </dgm:t>
    </dgm:pt>
    <dgm:pt modelId="{46DE4AE2-0AC9-4396-85DA-85B3C3AAB848}" type="pres">
      <dgm:prSet presAssocID="{CA7FCC04-212F-4168-AB0D-FE91B87121D1}" presName="nodeTx" presStyleLbl="node1" presStyleIdx="1" presStyleCnt="2">
        <dgm:presLayoutVars>
          <dgm:bulletEnabled val="1"/>
        </dgm:presLayoutVars>
      </dgm:prSet>
      <dgm:spPr/>
      <dgm:t>
        <a:bodyPr/>
        <a:lstStyle/>
        <a:p>
          <a:endParaRPr lang="en-US"/>
        </a:p>
      </dgm:t>
    </dgm:pt>
    <dgm:pt modelId="{3618F195-686C-4535-9D2C-C1593519FE0A}" type="pres">
      <dgm:prSet presAssocID="{CA7FCC04-212F-4168-AB0D-FE91B87121D1}" presName="invisiNode" presStyleLbl="node1" presStyleIdx="1" presStyleCnt="2"/>
      <dgm:spPr/>
    </dgm:pt>
    <dgm:pt modelId="{DEF63F4B-2AE5-4F4C-9716-C9880AAC4A58}" type="pres">
      <dgm:prSet presAssocID="{CA7FCC04-212F-4168-AB0D-FE91B87121D1}" presName="imagNode" presStyleLbl="fgImgPlace1" presStyleIdx="1" presStyleCnt="2" custScaleX="172298" custScaleY="157548" custLinFactNeighborX="1919" custLinFactNeighborY="16891"/>
      <dgm:spPr>
        <a:blipFill rotWithShape="1">
          <a:blip xmlns:r="http://schemas.openxmlformats.org/officeDocument/2006/relationships" r:embed="rId2"/>
          <a:stretch>
            <a:fillRect/>
          </a:stretch>
        </a:blipFill>
      </dgm:spPr>
    </dgm:pt>
  </dgm:ptLst>
  <dgm:cxnLst>
    <dgm:cxn modelId="{EB71C3C5-54B7-452A-B762-2E56A1657299}" type="presOf" srcId="{2F0042DF-8B72-4529-8B3E-736DD1AA96EE}" destId="{24A28548-4803-4ABB-BD83-3C70ADA662B2}" srcOrd="0" destOrd="0" presId="urn:microsoft.com/office/officeart/2005/8/layout/hList7"/>
    <dgm:cxn modelId="{9B9636F6-EE97-46B1-8010-4F04C5221777}" type="presOf" srcId="{CA7FCC04-212F-4168-AB0D-FE91B87121D1}" destId="{72CB2ACA-8566-4013-9902-806601B59CBC}" srcOrd="0" destOrd="0" presId="urn:microsoft.com/office/officeart/2005/8/layout/hList7"/>
    <dgm:cxn modelId="{F86C52E5-641B-421A-AB81-CE71D32CFB65}" srcId="{C5A8E90E-CFBA-4E31-A905-B663BC5BE6CF}" destId="{CA7FCC04-212F-4168-AB0D-FE91B87121D1}" srcOrd="1" destOrd="0" parTransId="{A0CCD390-F308-47F6-8EDB-EF504AF2AA03}" sibTransId="{F79D971B-C957-48CA-9983-0A13BA3B48A9}"/>
    <dgm:cxn modelId="{56A4D153-AF0D-4C08-B29E-A950416C3698}" type="presOf" srcId="{CA7FCC04-212F-4168-AB0D-FE91B87121D1}" destId="{46DE4AE2-0AC9-4396-85DA-85B3C3AAB848}" srcOrd="1" destOrd="0" presId="urn:microsoft.com/office/officeart/2005/8/layout/hList7"/>
    <dgm:cxn modelId="{35AB31F7-BE8E-454D-AFA4-347A638B867C}" type="presOf" srcId="{3B6AA612-B363-482C-98D2-AFB4DC600D55}" destId="{284C5724-4596-4CCA-9420-DFC815529A09}" srcOrd="1" destOrd="0" presId="urn:microsoft.com/office/officeart/2005/8/layout/hList7"/>
    <dgm:cxn modelId="{64A3DA37-6CDC-4578-B2ED-822F2AC4988B}" srcId="{C5A8E90E-CFBA-4E31-A905-B663BC5BE6CF}" destId="{3B6AA612-B363-482C-98D2-AFB4DC600D55}" srcOrd="0" destOrd="0" parTransId="{BF5E268A-3295-4071-911C-6855ACC5B9AC}" sibTransId="{2F0042DF-8B72-4529-8B3E-736DD1AA96EE}"/>
    <dgm:cxn modelId="{6D040F0E-0AE6-470A-8535-487F8352C1AA}" type="presOf" srcId="{C5A8E90E-CFBA-4E31-A905-B663BC5BE6CF}" destId="{41CAAC3B-1871-442C-941E-A798378A200B}" srcOrd="0" destOrd="0" presId="urn:microsoft.com/office/officeart/2005/8/layout/hList7"/>
    <dgm:cxn modelId="{F7529BB9-1F65-4381-8225-A59A2A60A53A}" type="presOf" srcId="{3B6AA612-B363-482C-98D2-AFB4DC600D55}" destId="{833AA300-44B6-4890-94B8-7737A473EFBF}" srcOrd="0" destOrd="0" presId="urn:microsoft.com/office/officeart/2005/8/layout/hList7"/>
    <dgm:cxn modelId="{5EF41BDC-C0DD-44CE-87AE-D265428028E1}" type="presParOf" srcId="{41CAAC3B-1871-442C-941E-A798378A200B}" destId="{8A7A50C6-4757-4E33-A841-E43FB308D754}" srcOrd="0" destOrd="0" presId="urn:microsoft.com/office/officeart/2005/8/layout/hList7"/>
    <dgm:cxn modelId="{AB1A6282-CE53-48B8-B43D-123DE5E0954A}" type="presParOf" srcId="{41CAAC3B-1871-442C-941E-A798378A200B}" destId="{C5A9338A-77B3-4978-985E-2E22C1504B7F}" srcOrd="1" destOrd="0" presId="urn:microsoft.com/office/officeart/2005/8/layout/hList7"/>
    <dgm:cxn modelId="{C23F46A2-4F87-40A7-9DB5-92D0A938D7DF}" type="presParOf" srcId="{C5A9338A-77B3-4978-985E-2E22C1504B7F}" destId="{2FAA4589-A93B-4D26-B991-D7F4998A76B7}" srcOrd="0" destOrd="0" presId="urn:microsoft.com/office/officeart/2005/8/layout/hList7"/>
    <dgm:cxn modelId="{1CB302BC-8B43-44ED-8F84-5ED65C15AC68}" type="presParOf" srcId="{2FAA4589-A93B-4D26-B991-D7F4998A76B7}" destId="{833AA300-44B6-4890-94B8-7737A473EFBF}" srcOrd="0" destOrd="0" presId="urn:microsoft.com/office/officeart/2005/8/layout/hList7"/>
    <dgm:cxn modelId="{8CA77300-A186-44A6-BB4F-28A2D3914952}" type="presParOf" srcId="{2FAA4589-A93B-4D26-B991-D7F4998A76B7}" destId="{284C5724-4596-4CCA-9420-DFC815529A09}" srcOrd="1" destOrd="0" presId="urn:microsoft.com/office/officeart/2005/8/layout/hList7"/>
    <dgm:cxn modelId="{D81DA0AC-A7BC-4F8D-A97F-38DE792ACC6A}" type="presParOf" srcId="{2FAA4589-A93B-4D26-B991-D7F4998A76B7}" destId="{D489E167-5B06-4610-8E58-64D9791A9D28}" srcOrd="2" destOrd="0" presId="urn:microsoft.com/office/officeart/2005/8/layout/hList7"/>
    <dgm:cxn modelId="{F8E3FC2B-5022-4DB7-B597-2B6B69DF963B}" type="presParOf" srcId="{2FAA4589-A93B-4D26-B991-D7F4998A76B7}" destId="{878DBF06-B23C-407C-8D52-61C09DAE2E31}" srcOrd="3" destOrd="0" presId="urn:microsoft.com/office/officeart/2005/8/layout/hList7"/>
    <dgm:cxn modelId="{D881F69E-0AF9-4B85-973B-4FE8E6099B73}" type="presParOf" srcId="{C5A9338A-77B3-4978-985E-2E22C1504B7F}" destId="{24A28548-4803-4ABB-BD83-3C70ADA662B2}" srcOrd="1" destOrd="0" presId="urn:microsoft.com/office/officeart/2005/8/layout/hList7"/>
    <dgm:cxn modelId="{73E53A97-AA81-43D7-BF87-A9F2CBA7956B}" type="presParOf" srcId="{C5A9338A-77B3-4978-985E-2E22C1504B7F}" destId="{67BA5533-F2C4-417C-9002-8481DB0D2C7B}" srcOrd="2" destOrd="0" presId="urn:microsoft.com/office/officeart/2005/8/layout/hList7"/>
    <dgm:cxn modelId="{F71A7959-3921-4C7F-B81F-335090715A68}" type="presParOf" srcId="{67BA5533-F2C4-417C-9002-8481DB0D2C7B}" destId="{72CB2ACA-8566-4013-9902-806601B59CBC}" srcOrd="0" destOrd="0" presId="urn:microsoft.com/office/officeart/2005/8/layout/hList7"/>
    <dgm:cxn modelId="{AB54E7DA-71B6-4C46-9625-7593F3845CDE}" type="presParOf" srcId="{67BA5533-F2C4-417C-9002-8481DB0D2C7B}" destId="{46DE4AE2-0AC9-4396-85DA-85B3C3AAB848}" srcOrd="1" destOrd="0" presId="urn:microsoft.com/office/officeart/2005/8/layout/hList7"/>
    <dgm:cxn modelId="{E5C85BF5-60C0-4090-AEA9-A0A27A16687D}" type="presParOf" srcId="{67BA5533-F2C4-417C-9002-8481DB0D2C7B}" destId="{3618F195-686C-4535-9D2C-C1593519FE0A}" srcOrd="2" destOrd="0" presId="urn:microsoft.com/office/officeart/2005/8/layout/hList7"/>
    <dgm:cxn modelId="{D82B9CE2-91A4-4292-8B6C-8272365D718A}" type="presParOf" srcId="{67BA5533-F2C4-417C-9002-8481DB0D2C7B}" destId="{DEF63F4B-2AE5-4F4C-9716-C9880AAC4A5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EBDD49-B6C3-4549-A16E-B40B1165895D}" type="doc">
      <dgm:prSet loTypeId="urn:microsoft.com/office/officeart/2005/8/layout/lProcess2" loCatId="list" qsTypeId="urn:microsoft.com/office/officeart/2005/8/quickstyle/simple1" qsCatId="simple" csTypeId="urn:microsoft.com/office/officeart/2005/8/colors/colorful5" csCatId="colorful" phldr="1"/>
      <dgm:spPr/>
      <dgm:t>
        <a:bodyPr/>
        <a:lstStyle/>
        <a:p>
          <a:endParaRPr lang="en-US"/>
        </a:p>
      </dgm:t>
    </dgm:pt>
    <dgm:pt modelId="{08C5B157-4589-435D-9C00-DBE5BDC117C1}">
      <dgm:prSet phldrT="[Text]"/>
      <dgm:spPr/>
      <dgm:t>
        <a:bodyPr/>
        <a:lstStyle/>
        <a:p>
          <a:r>
            <a:rPr lang="en-US" dirty="0" smtClean="0"/>
            <a:t>.</a:t>
          </a:r>
          <a:endParaRPr lang="en-US" dirty="0"/>
        </a:p>
      </dgm:t>
    </dgm:pt>
    <dgm:pt modelId="{F14BB228-FE64-407B-87C3-FEFE865EBA2B}" type="parTrans" cxnId="{AEE1B457-8DA5-4201-8D60-B5B4ECBBF691}">
      <dgm:prSet/>
      <dgm:spPr/>
      <dgm:t>
        <a:bodyPr/>
        <a:lstStyle/>
        <a:p>
          <a:endParaRPr lang="en-US"/>
        </a:p>
      </dgm:t>
    </dgm:pt>
    <dgm:pt modelId="{10D2D276-06FC-4C54-A366-09D01EE1FC18}" type="sibTrans" cxnId="{AEE1B457-8DA5-4201-8D60-B5B4ECBBF691}">
      <dgm:prSet/>
      <dgm:spPr/>
      <dgm:t>
        <a:bodyPr/>
        <a:lstStyle/>
        <a:p>
          <a:endParaRPr lang="en-US"/>
        </a:p>
      </dgm:t>
    </dgm:pt>
    <dgm:pt modelId="{8CE38F57-5534-4F87-9936-F6CA1562A5EC}">
      <dgm:prSet phldrT="[Text]" custT="1"/>
      <dgm:spPr/>
      <dgm:t>
        <a:bodyPr/>
        <a:lstStyle/>
        <a:p>
          <a:r>
            <a:rPr lang="en-US" sz="1600" dirty="0" smtClean="0">
              <a:latin typeface="Arial Narrow" panose="020B0606020202030204" pitchFamily="34" charset="0"/>
            </a:rPr>
            <a:t>Its </a:t>
          </a:r>
          <a:r>
            <a:rPr lang="en-US" sz="1600" b="1" dirty="0" smtClean="0">
              <a:latin typeface="Arial Narrow" panose="020B0606020202030204" pitchFamily="34" charset="0"/>
            </a:rPr>
            <a:t>National Member Organizations (NMO) </a:t>
          </a:r>
          <a:r>
            <a:rPr lang="en-US" sz="1600" dirty="0" smtClean="0">
              <a:latin typeface="Arial Narrow" panose="020B0606020202030204" pitchFamily="34" charset="0"/>
            </a:rPr>
            <a:t>consist of individuals and representatives from:</a:t>
          </a:r>
        </a:p>
        <a:p>
          <a:r>
            <a:rPr lang="en-US" sz="1600" dirty="0" smtClean="0">
              <a:latin typeface="Arial Narrow" panose="020B0606020202030204" pitchFamily="34" charset="0"/>
            </a:rPr>
            <a:t>- DPOs</a:t>
          </a:r>
        </a:p>
        <a:p>
          <a:r>
            <a:rPr lang="en-US" sz="1600" dirty="0" smtClean="0">
              <a:latin typeface="Arial Narrow" panose="020B0606020202030204" pitchFamily="34" charset="0"/>
            </a:rPr>
            <a:t> - Health care and disability professionals</a:t>
          </a:r>
        </a:p>
        <a:p>
          <a:r>
            <a:rPr lang="en-US" sz="1600" dirty="0" smtClean="0">
              <a:latin typeface="Arial Narrow" panose="020B0606020202030204" pitchFamily="34" charset="0"/>
            </a:rPr>
            <a:t>- Service providers</a:t>
          </a:r>
        </a:p>
        <a:p>
          <a:r>
            <a:rPr lang="en-US" sz="1600" dirty="0" smtClean="0">
              <a:latin typeface="Arial Narrow" panose="020B0606020202030204" pitchFamily="34" charset="0"/>
            </a:rPr>
            <a:t>- Researchers and social security institutions.</a:t>
          </a:r>
          <a:endParaRPr lang="en-US" sz="1600" dirty="0">
            <a:latin typeface="Arial Narrow" panose="020B0606020202030204" pitchFamily="34" charset="0"/>
          </a:endParaRPr>
        </a:p>
      </dgm:t>
    </dgm:pt>
    <dgm:pt modelId="{8C3E2832-A0EA-4F27-8E27-A649A39393D0}" type="parTrans" cxnId="{3F017DF0-2D67-4E9E-8B94-2F14CC953A36}">
      <dgm:prSet/>
      <dgm:spPr/>
      <dgm:t>
        <a:bodyPr/>
        <a:lstStyle/>
        <a:p>
          <a:endParaRPr lang="en-US"/>
        </a:p>
      </dgm:t>
    </dgm:pt>
    <dgm:pt modelId="{4843B2BC-AFAA-426A-8E61-32C3F9A78712}" type="sibTrans" cxnId="{3F017DF0-2D67-4E9E-8B94-2F14CC953A36}">
      <dgm:prSet/>
      <dgm:spPr/>
      <dgm:t>
        <a:bodyPr/>
        <a:lstStyle/>
        <a:p>
          <a:endParaRPr lang="en-US"/>
        </a:p>
      </dgm:t>
    </dgm:pt>
    <dgm:pt modelId="{A5E282F7-8BA4-4B06-93F9-133B99E9080C}">
      <dgm:prSet phldrT="[Text]" custT="1"/>
      <dgm:spPr/>
      <dgm:t>
        <a:bodyPr/>
        <a:lstStyle/>
        <a:p>
          <a:r>
            <a:rPr lang="en-US" sz="2800" dirty="0" smtClean="0"/>
            <a:t>.</a:t>
          </a:r>
          <a:endParaRPr lang="en-US" sz="2800" dirty="0"/>
        </a:p>
      </dgm:t>
    </dgm:pt>
    <dgm:pt modelId="{4F53D1F1-E9B2-4DD9-BA43-93B356D61F26}" type="parTrans" cxnId="{B00777EE-E568-4A1E-AFF1-70872536197F}">
      <dgm:prSet/>
      <dgm:spPr/>
      <dgm:t>
        <a:bodyPr/>
        <a:lstStyle/>
        <a:p>
          <a:endParaRPr lang="en-US"/>
        </a:p>
      </dgm:t>
    </dgm:pt>
    <dgm:pt modelId="{EFF5A84D-59F1-46D0-96DB-E860C7662129}" type="sibTrans" cxnId="{B00777EE-E568-4A1E-AFF1-70872536197F}">
      <dgm:prSet/>
      <dgm:spPr/>
      <dgm:t>
        <a:bodyPr/>
        <a:lstStyle/>
        <a:p>
          <a:endParaRPr lang="en-US"/>
        </a:p>
      </dgm:t>
    </dgm:pt>
    <dgm:pt modelId="{9D58C228-9535-46E4-946E-F31C5C5DED8C}">
      <dgm:prSet phldrT="[Text]" custT="1"/>
      <dgm:spPr/>
      <dgm:t>
        <a:bodyPr/>
        <a:lstStyle/>
        <a:p>
          <a:r>
            <a:rPr lang="en-US" sz="1600" b="0" i="0" dirty="0" smtClean="0">
              <a:latin typeface="Arial Narrow" panose="020B0606020202030204" pitchFamily="34" charset="0"/>
            </a:rPr>
            <a:t>This unique expertise covered by RI members are completed by RI STANDING COMMISSIONS where guidelines and products are consented together with partners on international and regional level like</a:t>
          </a:r>
          <a:r>
            <a:rPr lang="en-US" sz="1800" b="0" i="0" dirty="0" smtClean="0">
              <a:latin typeface="Arial Narrow" panose="020B0606020202030204" pitchFamily="34" charset="0"/>
            </a:rPr>
            <a:t>:</a:t>
          </a:r>
          <a:endParaRPr lang="en-US" sz="1800" dirty="0">
            <a:latin typeface="Arial Narrow" panose="020B0606020202030204" pitchFamily="34" charset="0"/>
          </a:endParaRPr>
        </a:p>
      </dgm:t>
    </dgm:pt>
    <dgm:pt modelId="{800D755B-2061-45B9-8E53-9461523237A4}" type="parTrans" cxnId="{40DF4460-4C03-40AA-BE6F-BBAB6DBA7362}">
      <dgm:prSet/>
      <dgm:spPr/>
      <dgm:t>
        <a:bodyPr/>
        <a:lstStyle/>
        <a:p>
          <a:endParaRPr lang="en-US"/>
        </a:p>
      </dgm:t>
    </dgm:pt>
    <dgm:pt modelId="{3E75D138-0077-473F-AC8E-4A54DF10D263}" type="sibTrans" cxnId="{40DF4460-4C03-40AA-BE6F-BBAB6DBA7362}">
      <dgm:prSet/>
      <dgm:spPr/>
      <dgm:t>
        <a:bodyPr/>
        <a:lstStyle/>
        <a:p>
          <a:endParaRPr lang="en-US"/>
        </a:p>
      </dgm:t>
    </dgm:pt>
    <dgm:pt modelId="{03E765F2-0C71-44C8-B898-933345104E42}">
      <dgm:prSet phldrT="[Text]" custT="1"/>
      <dgm:spPr/>
      <dgm:t>
        <a:bodyPr/>
        <a:lstStyle/>
        <a:p>
          <a:r>
            <a:rPr lang="en-US" sz="3600" dirty="0" smtClean="0"/>
            <a:t>.</a:t>
          </a:r>
          <a:endParaRPr lang="en-US" sz="3600" dirty="0"/>
        </a:p>
      </dgm:t>
    </dgm:pt>
    <dgm:pt modelId="{6CA912D2-59E9-4E7C-9B93-0EFAAAB0A69A}" type="parTrans" cxnId="{D3794F4C-84F1-466C-ADF8-FDEA90E40B2C}">
      <dgm:prSet/>
      <dgm:spPr/>
      <dgm:t>
        <a:bodyPr/>
        <a:lstStyle/>
        <a:p>
          <a:endParaRPr lang="en-US"/>
        </a:p>
      </dgm:t>
    </dgm:pt>
    <dgm:pt modelId="{6C97A36B-FAE7-45B1-B2E5-6FD0804C2D57}" type="sibTrans" cxnId="{D3794F4C-84F1-466C-ADF8-FDEA90E40B2C}">
      <dgm:prSet/>
      <dgm:spPr/>
      <dgm:t>
        <a:bodyPr/>
        <a:lstStyle/>
        <a:p>
          <a:endParaRPr lang="en-US"/>
        </a:p>
      </dgm:t>
    </dgm:pt>
    <dgm:pt modelId="{581CFD33-63EC-4AA9-84E2-BD8E004193CC}">
      <dgm:prSet phldrT="[Text]" custT="1"/>
      <dgm:spPr/>
      <dgm:t>
        <a:bodyPr/>
        <a:lstStyle/>
        <a:p>
          <a:r>
            <a:rPr lang="en-US" sz="2000" b="0" i="0" dirty="0" smtClean="0">
              <a:latin typeface="Arial Narrow" panose="020B0606020202030204" pitchFamily="34" charset="0"/>
            </a:rPr>
            <a:t>RI maintains official relations with the United Nations (UN)</a:t>
          </a:r>
          <a:endParaRPr lang="en-US" sz="3600" dirty="0">
            <a:latin typeface="Arial Narrow" panose="020B0606020202030204" pitchFamily="34" charset="0"/>
          </a:endParaRPr>
        </a:p>
      </dgm:t>
    </dgm:pt>
    <dgm:pt modelId="{F0D0EC73-5FF9-4ADA-9747-F59A6B123C63}" type="parTrans" cxnId="{587C5240-DBCB-4889-B98C-5A34F9A188A4}">
      <dgm:prSet/>
      <dgm:spPr/>
      <dgm:t>
        <a:bodyPr/>
        <a:lstStyle/>
        <a:p>
          <a:endParaRPr lang="en-US"/>
        </a:p>
      </dgm:t>
    </dgm:pt>
    <dgm:pt modelId="{7C1911DC-0AE2-4D4B-ADC2-6D8C89013A5B}" type="sibTrans" cxnId="{587C5240-DBCB-4889-B98C-5A34F9A188A4}">
      <dgm:prSet/>
      <dgm:spPr/>
      <dgm:t>
        <a:bodyPr/>
        <a:lstStyle/>
        <a:p>
          <a:endParaRPr lang="en-US"/>
        </a:p>
      </dgm:t>
    </dgm:pt>
    <dgm:pt modelId="{79960FE1-218C-46D3-B878-07502104ABC9}">
      <dgm:prSet phldrT="[Text]" custT="1"/>
      <dgm:spPr/>
      <dgm:t>
        <a:bodyPr/>
        <a:lstStyle/>
        <a:p>
          <a:r>
            <a:rPr lang="en-US" sz="1600" b="0" i="0" dirty="0" smtClean="0">
              <a:latin typeface="Arial Narrow" panose="020B0606020202030204" pitchFamily="34" charset="0"/>
            </a:rPr>
            <a:t>as well as regional bodies, service providers and universities</a:t>
          </a:r>
          <a:r>
            <a:rPr lang="en-US" sz="1600" b="0" i="0" dirty="0" smtClean="0"/>
            <a:t>.</a:t>
          </a:r>
          <a:endParaRPr lang="en-US" sz="1600" dirty="0">
            <a:latin typeface="Arial Narrow" panose="020B0606020202030204" pitchFamily="34" charset="0"/>
          </a:endParaRPr>
        </a:p>
      </dgm:t>
    </dgm:pt>
    <dgm:pt modelId="{B9BD28C9-F5B6-4E90-84B4-ED423C2B2EDC}" type="parTrans" cxnId="{30E4348B-23A7-431E-805C-5A44F67CA7D0}">
      <dgm:prSet/>
      <dgm:spPr/>
      <dgm:t>
        <a:bodyPr/>
        <a:lstStyle/>
        <a:p>
          <a:endParaRPr lang="en-US"/>
        </a:p>
      </dgm:t>
    </dgm:pt>
    <dgm:pt modelId="{86CA17A3-17DE-4EF8-B95F-A1BDEBCCADC3}" type="sibTrans" cxnId="{30E4348B-23A7-431E-805C-5A44F67CA7D0}">
      <dgm:prSet/>
      <dgm:spPr/>
      <dgm:t>
        <a:bodyPr/>
        <a:lstStyle/>
        <a:p>
          <a:endParaRPr lang="en-US"/>
        </a:p>
      </dgm:t>
    </dgm:pt>
    <dgm:pt modelId="{29C86715-657A-4ACD-AF1C-CA739967A71C}" type="pres">
      <dgm:prSet presAssocID="{F2EBDD49-B6C3-4549-A16E-B40B1165895D}" presName="theList" presStyleCnt="0">
        <dgm:presLayoutVars>
          <dgm:dir/>
          <dgm:animLvl val="lvl"/>
          <dgm:resizeHandles val="exact"/>
        </dgm:presLayoutVars>
      </dgm:prSet>
      <dgm:spPr/>
      <dgm:t>
        <a:bodyPr/>
        <a:lstStyle/>
        <a:p>
          <a:endParaRPr lang="en-US"/>
        </a:p>
      </dgm:t>
    </dgm:pt>
    <dgm:pt modelId="{6F69EDE4-9017-4904-9525-1E0D2A325CE6}" type="pres">
      <dgm:prSet presAssocID="{08C5B157-4589-435D-9C00-DBE5BDC117C1}" presName="compNode" presStyleCnt="0"/>
      <dgm:spPr/>
      <dgm:t>
        <a:bodyPr/>
        <a:lstStyle/>
        <a:p>
          <a:endParaRPr lang="en-US"/>
        </a:p>
      </dgm:t>
    </dgm:pt>
    <dgm:pt modelId="{81C7CF32-CDE7-4FF2-99A0-D1D8DC77CCA5}" type="pres">
      <dgm:prSet presAssocID="{08C5B157-4589-435D-9C00-DBE5BDC117C1}" presName="aNode" presStyleLbl="bgShp" presStyleIdx="0" presStyleCnt="3"/>
      <dgm:spPr/>
      <dgm:t>
        <a:bodyPr/>
        <a:lstStyle/>
        <a:p>
          <a:endParaRPr lang="en-US"/>
        </a:p>
      </dgm:t>
    </dgm:pt>
    <dgm:pt modelId="{9D955441-90A7-4006-B7BF-8849F501C680}" type="pres">
      <dgm:prSet presAssocID="{08C5B157-4589-435D-9C00-DBE5BDC117C1}" presName="textNode" presStyleLbl="bgShp" presStyleIdx="0" presStyleCnt="3"/>
      <dgm:spPr/>
      <dgm:t>
        <a:bodyPr/>
        <a:lstStyle/>
        <a:p>
          <a:endParaRPr lang="en-US"/>
        </a:p>
      </dgm:t>
    </dgm:pt>
    <dgm:pt modelId="{A0C6BAF8-27CA-4598-A4F1-F126A166E46A}" type="pres">
      <dgm:prSet presAssocID="{08C5B157-4589-435D-9C00-DBE5BDC117C1}" presName="compChildNode" presStyleCnt="0"/>
      <dgm:spPr/>
      <dgm:t>
        <a:bodyPr/>
        <a:lstStyle/>
        <a:p>
          <a:endParaRPr lang="en-US"/>
        </a:p>
      </dgm:t>
    </dgm:pt>
    <dgm:pt modelId="{B02A785A-5419-4060-892C-8B0DD16C09A7}" type="pres">
      <dgm:prSet presAssocID="{08C5B157-4589-435D-9C00-DBE5BDC117C1}" presName="theInnerList" presStyleCnt="0"/>
      <dgm:spPr/>
      <dgm:t>
        <a:bodyPr/>
        <a:lstStyle/>
        <a:p>
          <a:endParaRPr lang="en-US"/>
        </a:p>
      </dgm:t>
    </dgm:pt>
    <dgm:pt modelId="{D733BDD6-C088-432B-B581-EC21F796712D}" type="pres">
      <dgm:prSet presAssocID="{8CE38F57-5534-4F87-9936-F6CA1562A5EC}" presName="childNode" presStyleLbl="node1" presStyleIdx="0" presStyleCnt="4" custScaleY="116374" custLinFactNeighborX="18506" custLinFactNeighborY="-49375">
        <dgm:presLayoutVars>
          <dgm:bulletEnabled val="1"/>
        </dgm:presLayoutVars>
      </dgm:prSet>
      <dgm:spPr/>
      <dgm:t>
        <a:bodyPr/>
        <a:lstStyle/>
        <a:p>
          <a:endParaRPr lang="en-US"/>
        </a:p>
      </dgm:t>
    </dgm:pt>
    <dgm:pt modelId="{A7394BEF-EEDF-4A91-A540-D4171DCD439A}" type="pres">
      <dgm:prSet presAssocID="{08C5B157-4589-435D-9C00-DBE5BDC117C1}" presName="aSpace" presStyleCnt="0"/>
      <dgm:spPr/>
      <dgm:t>
        <a:bodyPr/>
        <a:lstStyle/>
        <a:p>
          <a:endParaRPr lang="en-US"/>
        </a:p>
      </dgm:t>
    </dgm:pt>
    <dgm:pt modelId="{0F8BAE90-9AA7-4FA4-A3FF-BB3E6117A6B7}" type="pres">
      <dgm:prSet presAssocID="{A5E282F7-8BA4-4B06-93F9-133B99E9080C}" presName="compNode" presStyleCnt="0"/>
      <dgm:spPr/>
      <dgm:t>
        <a:bodyPr/>
        <a:lstStyle/>
        <a:p>
          <a:endParaRPr lang="en-US"/>
        </a:p>
      </dgm:t>
    </dgm:pt>
    <dgm:pt modelId="{38EB9766-854E-4FA2-8785-62A34EC70120}" type="pres">
      <dgm:prSet presAssocID="{A5E282F7-8BA4-4B06-93F9-133B99E9080C}" presName="aNode" presStyleLbl="bgShp" presStyleIdx="1" presStyleCnt="3" custLinFactNeighborX="-39" custLinFactNeighborY="-173"/>
      <dgm:spPr/>
      <dgm:t>
        <a:bodyPr/>
        <a:lstStyle/>
        <a:p>
          <a:endParaRPr lang="en-US"/>
        </a:p>
      </dgm:t>
    </dgm:pt>
    <dgm:pt modelId="{56B126E6-ACB5-4D32-8B7A-A152617ED454}" type="pres">
      <dgm:prSet presAssocID="{A5E282F7-8BA4-4B06-93F9-133B99E9080C}" presName="textNode" presStyleLbl="bgShp" presStyleIdx="1" presStyleCnt="3"/>
      <dgm:spPr/>
      <dgm:t>
        <a:bodyPr/>
        <a:lstStyle/>
        <a:p>
          <a:endParaRPr lang="en-US"/>
        </a:p>
      </dgm:t>
    </dgm:pt>
    <dgm:pt modelId="{FE345C8E-AF43-4198-BD94-73027F76E015}" type="pres">
      <dgm:prSet presAssocID="{A5E282F7-8BA4-4B06-93F9-133B99E9080C}" presName="compChildNode" presStyleCnt="0"/>
      <dgm:spPr/>
      <dgm:t>
        <a:bodyPr/>
        <a:lstStyle/>
        <a:p>
          <a:endParaRPr lang="en-US"/>
        </a:p>
      </dgm:t>
    </dgm:pt>
    <dgm:pt modelId="{8E0FC5F6-DF3E-4E50-B2B6-668BF85E6D9B}" type="pres">
      <dgm:prSet presAssocID="{A5E282F7-8BA4-4B06-93F9-133B99E9080C}" presName="theInnerList" presStyleCnt="0"/>
      <dgm:spPr/>
      <dgm:t>
        <a:bodyPr/>
        <a:lstStyle/>
        <a:p>
          <a:endParaRPr lang="en-US"/>
        </a:p>
      </dgm:t>
    </dgm:pt>
    <dgm:pt modelId="{0815329A-998D-43B2-BC12-933E3877E7D6}" type="pres">
      <dgm:prSet presAssocID="{9D58C228-9535-46E4-946E-F31C5C5DED8C}" presName="childNode" presStyleLbl="node1" presStyleIdx="1" presStyleCnt="4" custScaleX="118282" custScaleY="62247" custLinFactNeighborX="-145" custLinFactNeighborY="-67974">
        <dgm:presLayoutVars>
          <dgm:bulletEnabled val="1"/>
        </dgm:presLayoutVars>
      </dgm:prSet>
      <dgm:spPr/>
      <dgm:t>
        <a:bodyPr/>
        <a:lstStyle/>
        <a:p>
          <a:endParaRPr lang="en-US"/>
        </a:p>
      </dgm:t>
    </dgm:pt>
    <dgm:pt modelId="{73D17A8A-FF30-40CE-A3D9-69829CA02CB7}" type="pres">
      <dgm:prSet presAssocID="{A5E282F7-8BA4-4B06-93F9-133B99E9080C}" presName="aSpace" presStyleCnt="0"/>
      <dgm:spPr/>
      <dgm:t>
        <a:bodyPr/>
        <a:lstStyle/>
        <a:p>
          <a:endParaRPr lang="en-US"/>
        </a:p>
      </dgm:t>
    </dgm:pt>
    <dgm:pt modelId="{DB7C9FB0-2003-4A17-A2C0-FDE2D1A59590}" type="pres">
      <dgm:prSet presAssocID="{03E765F2-0C71-44C8-B898-933345104E42}" presName="compNode" presStyleCnt="0"/>
      <dgm:spPr/>
      <dgm:t>
        <a:bodyPr/>
        <a:lstStyle/>
        <a:p>
          <a:endParaRPr lang="en-US"/>
        </a:p>
      </dgm:t>
    </dgm:pt>
    <dgm:pt modelId="{D457C1F5-D856-4DD8-AA52-BDD63A1020C6}" type="pres">
      <dgm:prSet presAssocID="{03E765F2-0C71-44C8-B898-933345104E42}" presName="aNode" presStyleLbl="bgShp" presStyleIdx="2" presStyleCnt="3"/>
      <dgm:spPr/>
      <dgm:t>
        <a:bodyPr/>
        <a:lstStyle/>
        <a:p>
          <a:endParaRPr lang="en-US"/>
        </a:p>
      </dgm:t>
    </dgm:pt>
    <dgm:pt modelId="{5F15F511-1C65-4DCC-90C5-5A92C3B4A2DE}" type="pres">
      <dgm:prSet presAssocID="{03E765F2-0C71-44C8-B898-933345104E42}" presName="textNode" presStyleLbl="bgShp" presStyleIdx="2" presStyleCnt="3"/>
      <dgm:spPr/>
      <dgm:t>
        <a:bodyPr/>
        <a:lstStyle/>
        <a:p>
          <a:endParaRPr lang="en-US"/>
        </a:p>
      </dgm:t>
    </dgm:pt>
    <dgm:pt modelId="{0603AFC9-F206-4E8B-A557-321E6E0E1FC9}" type="pres">
      <dgm:prSet presAssocID="{03E765F2-0C71-44C8-B898-933345104E42}" presName="compChildNode" presStyleCnt="0"/>
      <dgm:spPr/>
      <dgm:t>
        <a:bodyPr/>
        <a:lstStyle/>
        <a:p>
          <a:endParaRPr lang="en-US"/>
        </a:p>
      </dgm:t>
    </dgm:pt>
    <dgm:pt modelId="{19743CAD-6629-476B-B023-3D2ABE0B8CEA}" type="pres">
      <dgm:prSet presAssocID="{03E765F2-0C71-44C8-B898-933345104E42}" presName="theInnerList" presStyleCnt="0"/>
      <dgm:spPr/>
      <dgm:t>
        <a:bodyPr/>
        <a:lstStyle/>
        <a:p>
          <a:endParaRPr lang="en-US"/>
        </a:p>
      </dgm:t>
    </dgm:pt>
    <dgm:pt modelId="{56886BD2-A0CD-41B9-B130-624D50AF5056}" type="pres">
      <dgm:prSet presAssocID="{581CFD33-63EC-4AA9-84E2-BD8E004193CC}" presName="childNode" presStyleLbl="node1" presStyleIdx="2" presStyleCnt="4" custScaleX="83519" custScaleY="41627" custLinFactY="-39649" custLinFactNeighborX="-20230" custLinFactNeighborY="-100000">
        <dgm:presLayoutVars>
          <dgm:bulletEnabled val="1"/>
        </dgm:presLayoutVars>
      </dgm:prSet>
      <dgm:spPr/>
      <dgm:t>
        <a:bodyPr/>
        <a:lstStyle/>
        <a:p>
          <a:endParaRPr lang="en-US"/>
        </a:p>
      </dgm:t>
    </dgm:pt>
    <dgm:pt modelId="{C199961F-6ECD-46DE-B60C-5FB3B1034D3C}" type="pres">
      <dgm:prSet presAssocID="{581CFD33-63EC-4AA9-84E2-BD8E004193CC}" presName="aSpace2" presStyleCnt="0"/>
      <dgm:spPr/>
      <dgm:t>
        <a:bodyPr/>
        <a:lstStyle/>
        <a:p>
          <a:endParaRPr lang="en-US"/>
        </a:p>
      </dgm:t>
    </dgm:pt>
    <dgm:pt modelId="{1B404951-F1E1-41D3-88EE-7FB52E043B4F}" type="pres">
      <dgm:prSet presAssocID="{79960FE1-218C-46D3-B878-07502104ABC9}" presName="childNode" presStyleLbl="node1" presStyleIdx="3" presStyleCnt="4" custScaleY="25134" custLinFactY="8387" custLinFactNeighborX="14810" custLinFactNeighborY="100000">
        <dgm:presLayoutVars>
          <dgm:bulletEnabled val="1"/>
        </dgm:presLayoutVars>
      </dgm:prSet>
      <dgm:spPr/>
      <dgm:t>
        <a:bodyPr/>
        <a:lstStyle/>
        <a:p>
          <a:endParaRPr lang="en-US"/>
        </a:p>
      </dgm:t>
    </dgm:pt>
  </dgm:ptLst>
  <dgm:cxnLst>
    <dgm:cxn modelId="{94EB2D4D-99E2-42EF-934E-A8480CDC2117}" type="presOf" srcId="{8CE38F57-5534-4F87-9936-F6CA1562A5EC}" destId="{D733BDD6-C088-432B-B581-EC21F796712D}" srcOrd="0" destOrd="0" presId="urn:microsoft.com/office/officeart/2005/8/layout/lProcess2"/>
    <dgm:cxn modelId="{E8CBC872-6C80-487B-9794-6AFF5910E1C1}" type="presOf" srcId="{F2EBDD49-B6C3-4549-A16E-B40B1165895D}" destId="{29C86715-657A-4ACD-AF1C-CA739967A71C}" srcOrd="0" destOrd="0" presId="urn:microsoft.com/office/officeart/2005/8/layout/lProcess2"/>
    <dgm:cxn modelId="{E68F0AD8-13B9-4852-8101-08174D71E0B3}" type="presOf" srcId="{581CFD33-63EC-4AA9-84E2-BD8E004193CC}" destId="{56886BD2-A0CD-41B9-B130-624D50AF5056}" srcOrd="0" destOrd="0" presId="urn:microsoft.com/office/officeart/2005/8/layout/lProcess2"/>
    <dgm:cxn modelId="{30E4348B-23A7-431E-805C-5A44F67CA7D0}" srcId="{03E765F2-0C71-44C8-B898-933345104E42}" destId="{79960FE1-218C-46D3-B878-07502104ABC9}" srcOrd="1" destOrd="0" parTransId="{B9BD28C9-F5B6-4E90-84B4-ED423C2B2EDC}" sibTransId="{86CA17A3-17DE-4EF8-B95F-A1BDEBCCADC3}"/>
    <dgm:cxn modelId="{D3794F4C-84F1-466C-ADF8-FDEA90E40B2C}" srcId="{F2EBDD49-B6C3-4549-A16E-B40B1165895D}" destId="{03E765F2-0C71-44C8-B898-933345104E42}" srcOrd="2" destOrd="0" parTransId="{6CA912D2-59E9-4E7C-9B93-0EFAAAB0A69A}" sibTransId="{6C97A36B-FAE7-45B1-B2E5-6FD0804C2D57}"/>
    <dgm:cxn modelId="{33649993-42FF-451A-A82C-BCD98211B511}" type="presOf" srcId="{08C5B157-4589-435D-9C00-DBE5BDC117C1}" destId="{81C7CF32-CDE7-4FF2-99A0-D1D8DC77CCA5}" srcOrd="0" destOrd="0" presId="urn:microsoft.com/office/officeart/2005/8/layout/lProcess2"/>
    <dgm:cxn modelId="{D3A2FC01-AEAE-41DF-9CA6-22D207B77EE9}" type="presOf" srcId="{A5E282F7-8BA4-4B06-93F9-133B99E9080C}" destId="{38EB9766-854E-4FA2-8785-62A34EC70120}" srcOrd="0" destOrd="0" presId="urn:microsoft.com/office/officeart/2005/8/layout/lProcess2"/>
    <dgm:cxn modelId="{3F017DF0-2D67-4E9E-8B94-2F14CC953A36}" srcId="{08C5B157-4589-435D-9C00-DBE5BDC117C1}" destId="{8CE38F57-5534-4F87-9936-F6CA1562A5EC}" srcOrd="0" destOrd="0" parTransId="{8C3E2832-A0EA-4F27-8E27-A649A39393D0}" sibTransId="{4843B2BC-AFAA-426A-8E61-32C3F9A78712}"/>
    <dgm:cxn modelId="{E1B5A149-7A1E-4850-87C1-DBA7BF29B6A2}" type="presOf" srcId="{A5E282F7-8BA4-4B06-93F9-133B99E9080C}" destId="{56B126E6-ACB5-4D32-8B7A-A152617ED454}" srcOrd="1" destOrd="0" presId="urn:microsoft.com/office/officeart/2005/8/layout/lProcess2"/>
    <dgm:cxn modelId="{AEE1B457-8DA5-4201-8D60-B5B4ECBBF691}" srcId="{F2EBDD49-B6C3-4549-A16E-B40B1165895D}" destId="{08C5B157-4589-435D-9C00-DBE5BDC117C1}" srcOrd="0" destOrd="0" parTransId="{F14BB228-FE64-407B-87C3-FEFE865EBA2B}" sibTransId="{10D2D276-06FC-4C54-A366-09D01EE1FC18}"/>
    <dgm:cxn modelId="{695800F0-38AA-4A66-B847-96B6828839E0}" type="presOf" srcId="{03E765F2-0C71-44C8-B898-933345104E42}" destId="{5F15F511-1C65-4DCC-90C5-5A92C3B4A2DE}" srcOrd="1" destOrd="0" presId="urn:microsoft.com/office/officeart/2005/8/layout/lProcess2"/>
    <dgm:cxn modelId="{5A5ABB65-5285-4DA5-88DE-299D790A0802}" type="presOf" srcId="{9D58C228-9535-46E4-946E-F31C5C5DED8C}" destId="{0815329A-998D-43B2-BC12-933E3877E7D6}" srcOrd="0" destOrd="0" presId="urn:microsoft.com/office/officeart/2005/8/layout/lProcess2"/>
    <dgm:cxn modelId="{19D2DAF5-725D-490D-B717-3112ABE2EDE0}" type="presOf" srcId="{79960FE1-218C-46D3-B878-07502104ABC9}" destId="{1B404951-F1E1-41D3-88EE-7FB52E043B4F}" srcOrd="0" destOrd="0" presId="urn:microsoft.com/office/officeart/2005/8/layout/lProcess2"/>
    <dgm:cxn modelId="{587C5240-DBCB-4889-B98C-5A34F9A188A4}" srcId="{03E765F2-0C71-44C8-B898-933345104E42}" destId="{581CFD33-63EC-4AA9-84E2-BD8E004193CC}" srcOrd="0" destOrd="0" parTransId="{F0D0EC73-5FF9-4ADA-9747-F59A6B123C63}" sibTransId="{7C1911DC-0AE2-4D4B-ADC2-6D8C89013A5B}"/>
    <dgm:cxn modelId="{72B973B5-2646-4CC6-B3A9-2CCCFB2CD4C4}" type="presOf" srcId="{08C5B157-4589-435D-9C00-DBE5BDC117C1}" destId="{9D955441-90A7-4006-B7BF-8849F501C680}" srcOrd="1" destOrd="0" presId="urn:microsoft.com/office/officeart/2005/8/layout/lProcess2"/>
    <dgm:cxn modelId="{B00777EE-E568-4A1E-AFF1-70872536197F}" srcId="{F2EBDD49-B6C3-4549-A16E-B40B1165895D}" destId="{A5E282F7-8BA4-4B06-93F9-133B99E9080C}" srcOrd="1" destOrd="0" parTransId="{4F53D1F1-E9B2-4DD9-BA43-93B356D61F26}" sibTransId="{EFF5A84D-59F1-46D0-96DB-E860C7662129}"/>
    <dgm:cxn modelId="{40DF4460-4C03-40AA-BE6F-BBAB6DBA7362}" srcId="{A5E282F7-8BA4-4B06-93F9-133B99E9080C}" destId="{9D58C228-9535-46E4-946E-F31C5C5DED8C}" srcOrd="0" destOrd="0" parTransId="{800D755B-2061-45B9-8E53-9461523237A4}" sibTransId="{3E75D138-0077-473F-AC8E-4A54DF10D263}"/>
    <dgm:cxn modelId="{E646FBD4-FA3E-4FE2-8F0E-AA1D0458CEB2}" type="presOf" srcId="{03E765F2-0C71-44C8-B898-933345104E42}" destId="{D457C1F5-D856-4DD8-AA52-BDD63A1020C6}" srcOrd="0" destOrd="0" presId="urn:microsoft.com/office/officeart/2005/8/layout/lProcess2"/>
    <dgm:cxn modelId="{3B4439A8-9FCC-4809-8133-F679D562C5CC}" type="presParOf" srcId="{29C86715-657A-4ACD-AF1C-CA739967A71C}" destId="{6F69EDE4-9017-4904-9525-1E0D2A325CE6}" srcOrd="0" destOrd="0" presId="urn:microsoft.com/office/officeart/2005/8/layout/lProcess2"/>
    <dgm:cxn modelId="{48967447-3068-4B38-959F-DA7E52BE563E}" type="presParOf" srcId="{6F69EDE4-9017-4904-9525-1E0D2A325CE6}" destId="{81C7CF32-CDE7-4FF2-99A0-D1D8DC77CCA5}" srcOrd="0" destOrd="0" presId="urn:microsoft.com/office/officeart/2005/8/layout/lProcess2"/>
    <dgm:cxn modelId="{DD2FE9BB-A8BF-4FB1-A17A-9C043064A788}" type="presParOf" srcId="{6F69EDE4-9017-4904-9525-1E0D2A325CE6}" destId="{9D955441-90A7-4006-B7BF-8849F501C680}" srcOrd="1" destOrd="0" presId="urn:microsoft.com/office/officeart/2005/8/layout/lProcess2"/>
    <dgm:cxn modelId="{B2BB7527-36F2-4B07-84C1-2F942A6255C9}" type="presParOf" srcId="{6F69EDE4-9017-4904-9525-1E0D2A325CE6}" destId="{A0C6BAF8-27CA-4598-A4F1-F126A166E46A}" srcOrd="2" destOrd="0" presId="urn:microsoft.com/office/officeart/2005/8/layout/lProcess2"/>
    <dgm:cxn modelId="{86CBED5B-DC11-4B16-86B1-2F4C5A452FBD}" type="presParOf" srcId="{A0C6BAF8-27CA-4598-A4F1-F126A166E46A}" destId="{B02A785A-5419-4060-892C-8B0DD16C09A7}" srcOrd="0" destOrd="0" presId="urn:microsoft.com/office/officeart/2005/8/layout/lProcess2"/>
    <dgm:cxn modelId="{05BB30F8-B807-4A97-A905-BCAFF14CCEEC}" type="presParOf" srcId="{B02A785A-5419-4060-892C-8B0DD16C09A7}" destId="{D733BDD6-C088-432B-B581-EC21F796712D}" srcOrd="0" destOrd="0" presId="urn:microsoft.com/office/officeart/2005/8/layout/lProcess2"/>
    <dgm:cxn modelId="{78C62E0E-5626-49D0-A55D-C9891CB47183}" type="presParOf" srcId="{29C86715-657A-4ACD-AF1C-CA739967A71C}" destId="{A7394BEF-EEDF-4A91-A540-D4171DCD439A}" srcOrd="1" destOrd="0" presId="urn:microsoft.com/office/officeart/2005/8/layout/lProcess2"/>
    <dgm:cxn modelId="{0EEDE8EE-57C0-4CAF-A323-2BA75C0D02BD}" type="presParOf" srcId="{29C86715-657A-4ACD-AF1C-CA739967A71C}" destId="{0F8BAE90-9AA7-4FA4-A3FF-BB3E6117A6B7}" srcOrd="2" destOrd="0" presId="urn:microsoft.com/office/officeart/2005/8/layout/lProcess2"/>
    <dgm:cxn modelId="{A4ABFF8B-0566-4D29-91FF-D388336A2F8A}" type="presParOf" srcId="{0F8BAE90-9AA7-4FA4-A3FF-BB3E6117A6B7}" destId="{38EB9766-854E-4FA2-8785-62A34EC70120}" srcOrd="0" destOrd="0" presId="urn:microsoft.com/office/officeart/2005/8/layout/lProcess2"/>
    <dgm:cxn modelId="{03EE9F27-D2EE-487E-8FBB-49B93F218AE6}" type="presParOf" srcId="{0F8BAE90-9AA7-4FA4-A3FF-BB3E6117A6B7}" destId="{56B126E6-ACB5-4D32-8B7A-A152617ED454}" srcOrd="1" destOrd="0" presId="urn:microsoft.com/office/officeart/2005/8/layout/lProcess2"/>
    <dgm:cxn modelId="{75DDF112-5093-4D06-9EC5-7D7F4122FDF2}" type="presParOf" srcId="{0F8BAE90-9AA7-4FA4-A3FF-BB3E6117A6B7}" destId="{FE345C8E-AF43-4198-BD94-73027F76E015}" srcOrd="2" destOrd="0" presId="urn:microsoft.com/office/officeart/2005/8/layout/lProcess2"/>
    <dgm:cxn modelId="{8515396E-9F38-48E1-992E-047EFEA9A212}" type="presParOf" srcId="{FE345C8E-AF43-4198-BD94-73027F76E015}" destId="{8E0FC5F6-DF3E-4E50-B2B6-668BF85E6D9B}" srcOrd="0" destOrd="0" presId="urn:microsoft.com/office/officeart/2005/8/layout/lProcess2"/>
    <dgm:cxn modelId="{BCCE6C50-C9E9-4ABB-98DE-B8E9A63FC402}" type="presParOf" srcId="{8E0FC5F6-DF3E-4E50-B2B6-668BF85E6D9B}" destId="{0815329A-998D-43B2-BC12-933E3877E7D6}" srcOrd="0" destOrd="0" presId="urn:microsoft.com/office/officeart/2005/8/layout/lProcess2"/>
    <dgm:cxn modelId="{EE628F4D-0006-466C-BC72-E7EB4CA6573F}" type="presParOf" srcId="{29C86715-657A-4ACD-AF1C-CA739967A71C}" destId="{73D17A8A-FF30-40CE-A3D9-69829CA02CB7}" srcOrd="3" destOrd="0" presId="urn:microsoft.com/office/officeart/2005/8/layout/lProcess2"/>
    <dgm:cxn modelId="{510E86F4-7ACD-4EC4-B67D-B57371905B3E}" type="presParOf" srcId="{29C86715-657A-4ACD-AF1C-CA739967A71C}" destId="{DB7C9FB0-2003-4A17-A2C0-FDE2D1A59590}" srcOrd="4" destOrd="0" presId="urn:microsoft.com/office/officeart/2005/8/layout/lProcess2"/>
    <dgm:cxn modelId="{85C46023-0681-4E97-B4D4-E59180FF08A5}" type="presParOf" srcId="{DB7C9FB0-2003-4A17-A2C0-FDE2D1A59590}" destId="{D457C1F5-D856-4DD8-AA52-BDD63A1020C6}" srcOrd="0" destOrd="0" presId="urn:microsoft.com/office/officeart/2005/8/layout/lProcess2"/>
    <dgm:cxn modelId="{E5D53B66-C5F4-4EAD-9762-A8F31352B3D8}" type="presParOf" srcId="{DB7C9FB0-2003-4A17-A2C0-FDE2D1A59590}" destId="{5F15F511-1C65-4DCC-90C5-5A92C3B4A2DE}" srcOrd="1" destOrd="0" presId="urn:microsoft.com/office/officeart/2005/8/layout/lProcess2"/>
    <dgm:cxn modelId="{92D376C9-AD51-495C-AF95-46D29C8E6C7D}" type="presParOf" srcId="{DB7C9FB0-2003-4A17-A2C0-FDE2D1A59590}" destId="{0603AFC9-F206-4E8B-A557-321E6E0E1FC9}" srcOrd="2" destOrd="0" presId="urn:microsoft.com/office/officeart/2005/8/layout/lProcess2"/>
    <dgm:cxn modelId="{CA052AEB-2EB9-46E8-B391-604A2D9CF667}" type="presParOf" srcId="{0603AFC9-F206-4E8B-A557-321E6E0E1FC9}" destId="{19743CAD-6629-476B-B023-3D2ABE0B8CEA}" srcOrd="0" destOrd="0" presId="urn:microsoft.com/office/officeart/2005/8/layout/lProcess2"/>
    <dgm:cxn modelId="{75F840F2-2142-4612-A657-D0B6E619B944}" type="presParOf" srcId="{19743CAD-6629-476B-B023-3D2ABE0B8CEA}" destId="{56886BD2-A0CD-41B9-B130-624D50AF5056}" srcOrd="0" destOrd="0" presId="urn:microsoft.com/office/officeart/2005/8/layout/lProcess2"/>
    <dgm:cxn modelId="{FC06BB8C-9086-4E03-B12F-517D3B2C18DA}" type="presParOf" srcId="{19743CAD-6629-476B-B023-3D2ABE0B8CEA}" destId="{C199961F-6ECD-46DE-B60C-5FB3B1034D3C}" srcOrd="1" destOrd="0" presId="urn:microsoft.com/office/officeart/2005/8/layout/lProcess2"/>
    <dgm:cxn modelId="{A4973537-C2AB-41E7-9EE8-46352BD8B3DD}" type="presParOf" srcId="{19743CAD-6629-476B-B023-3D2ABE0B8CEA}" destId="{1B404951-F1E1-41D3-88EE-7FB52E043B4F}"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97BE9D-2EB0-471C-B4D0-2C33A92B1567}" type="doc">
      <dgm:prSet loTypeId="urn:microsoft.com/office/officeart/2011/layout/RadialPictureList" loCatId="officeonline" qsTypeId="urn:microsoft.com/office/officeart/2005/8/quickstyle/simple1" qsCatId="simple" csTypeId="urn:microsoft.com/office/officeart/2005/8/colors/colorful5" csCatId="colorful" phldr="1"/>
      <dgm:spPr/>
      <dgm:t>
        <a:bodyPr/>
        <a:lstStyle/>
        <a:p>
          <a:endParaRPr lang="en-US"/>
        </a:p>
      </dgm:t>
    </dgm:pt>
    <dgm:pt modelId="{CAEC5E91-52C7-4AEA-8AF1-F0DC1D0E00F4}">
      <dgm:prSet phldrT="[Text]"/>
      <dgm:spPr/>
      <dgm:t>
        <a:bodyPr/>
        <a:lstStyle/>
        <a:p>
          <a:pPr algn="ctr"/>
          <a:r>
            <a:rPr lang="nb-NO" dirty="0" smtClean="0">
              <a:latin typeface="Arial Narrow" panose="020B0606020202030204" pitchFamily="34" charset="0"/>
            </a:rPr>
            <a:t>In implementing the UN CRPD for states and with civil society in countries where there is willingness to realize partnerships with international and regional organizations </a:t>
          </a:r>
          <a:endParaRPr lang="en-US" dirty="0">
            <a:latin typeface="Arial Narrow" panose="020B0606020202030204" pitchFamily="34" charset="0"/>
          </a:endParaRPr>
        </a:p>
      </dgm:t>
    </dgm:pt>
    <dgm:pt modelId="{548ACC94-58AA-4591-A2A7-21FA1FF76BFF}" type="parTrans" cxnId="{600E1BAC-89DB-479D-9FC4-7FAAF1EE8BB7}">
      <dgm:prSet/>
      <dgm:spPr/>
      <dgm:t>
        <a:bodyPr/>
        <a:lstStyle/>
        <a:p>
          <a:endParaRPr lang="en-US"/>
        </a:p>
      </dgm:t>
    </dgm:pt>
    <dgm:pt modelId="{923F9DEA-EF29-4007-8456-DA2E2A772A1B}" type="sibTrans" cxnId="{600E1BAC-89DB-479D-9FC4-7FAAF1EE8BB7}">
      <dgm:prSet/>
      <dgm:spPr/>
      <dgm:t>
        <a:bodyPr/>
        <a:lstStyle/>
        <a:p>
          <a:endParaRPr lang="en-US"/>
        </a:p>
      </dgm:t>
    </dgm:pt>
    <dgm:pt modelId="{0DD4ABA9-2950-4EED-AEAB-908B515C756D}">
      <dgm:prSet phldrT="[Text]"/>
      <dgm:spPr/>
      <dgm:t>
        <a:bodyPr/>
        <a:lstStyle/>
        <a:p>
          <a:pPr algn="ctr"/>
          <a:r>
            <a:rPr lang="nb-NO" dirty="0" smtClean="0">
              <a:latin typeface="Arial Narrow" panose="020B0606020202030204" pitchFamily="34" charset="0"/>
            </a:rPr>
            <a:t>Advocacy</a:t>
          </a:r>
          <a:endParaRPr lang="en-US" dirty="0">
            <a:latin typeface="Arial Narrow" panose="020B0606020202030204" pitchFamily="34" charset="0"/>
          </a:endParaRPr>
        </a:p>
      </dgm:t>
    </dgm:pt>
    <dgm:pt modelId="{A0F20FF8-2EA4-4B4A-BE81-8570BA66A226}" type="parTrans" cxnId="{830532DC-4FD3-4929-95EC-5B25297CDC93}">
      <dgm:prSet/>
      <dgm:spPr/>
      <dgm:t>
        <a:bodyPr/>
        <a:lstStyle/>
        <a:p>
          <a:endParaRPr lang="en-US"/>
        </a:p>
      </dgm:t>
    </dgm:pt>
    <dgm:pt modelId="{00DA8570-CCB5-452F-ABC4-449DB5FADA75}" type="sibTrans" cxnId="{830532DC-4FD3-4929-95EC-5B25297CDC93}">
      <dgm:prSet/>
      <dgm:spPr/>
      <dgm:t>
        <a:bodyPr/>
        <a:lstStyle/>
        <a:p>
          <a:endParaRPr lang="en-US"/>
        </a:p>
      </dgm:t>
    </dgm:pt>
    <dgm:pt modelId="{34124AA7-2CB9-439F-BE14-D0BF64E341A4}">
      <dgm:prSet phldrT="[Text]"/>
      <dgm:spPr/>
      <dgm:t>
        <a:bodyPr/>
        <a:lstStyle/>
        <a:p>
          <a:pPr algn="ctr"/>
          <a:r>
            <a:rPr lang="nb-NO" dirty="0" smtClean="0">
              <a:latin typeface="Arial Narrow" panose="020B0606020202030204" pitchFamily="34" charset="0"/>
            </a:rPr>
            <a:t>Capacity building</a:t>
          </a:r>
          <a:endParaRPr lang="en-US" dirty="0">
            <a:latin typeface="Arial Narrow" panose="020B0606020202030204" pitchFamily="34" charset="0"/>
          </a:endParaRPr>
        </a:p>
      </dgm:t>
    </dgm:pt>
    <dgm:pt modelId="{D71CFB21-1BD1-45F3-8DB1-4019E868CEEE}" type="parTrans" cxnId="{BBBBACEB-EB72-4EE0-A3AA-BC825BF8A381}">
      <dgm:prSet/>
      <dgm:spPr/>
      <dgm:t>
        <a:bodyPr/>
        <a:lstStyle/>
        <a:p>
          <a:endParaRPr lang="en-US"/>
        </a:p>
      </dgm:t>
    </dgm:pt>
    <dgm:pt modelId="{100DA484-39C3-40FC-A5B9-5EA5AF75BF68}" type="sibTrans" cxnId="{BBBBACEB-EB72-4EE0-A3AA-BC825BF8A381}">
      <dgm:prSet/>
      <dgm:spPr/>
      <dgm:t>
        <a:bodyPr/>
        <a:lstStyle/>
        <a:p>
          <a:endParaRPr lang="en-US"/>
        </a:p>
      </dgm:t>
    </dgm:pt>
    <dgm:pt modelId="{308FBF42-F43D-4DD3-B3C3-EA1479859CCE}">
      <dgm:prSet phldrT="[Text]"/>
      <dgm:spPr/>
      <dgm:t>
        <a:bodyPr/>
        <a:lstStyle/>
        <a:p>
          <a:pPr algn="ctr"/>
          <a:r>
            <a:rPr lang="en-US" dirty="0" smtClean="0">
              <a:latin typeface="Arial Narrow" panose="020B0606020202030204" pitchFamily="34" charset="0"/>
            </a:rPr>
            <a:t>Share expertise </a:t>
          </a:r>
          <a:endParaRPr lang="en-US" dirty="0">
            <a:latin typeface="Arial Narrow" panose="020B0606020202030204" pitchFamily="34" charset="0"/>
          </a:endParaRPr>
        </a:p>
      </dgm:t>
    </dgm:pt>
    <dgm:pt modelId="{DBE3DBF0-3B6D-47D2-A7A4-6D829893382D}" type="parTrans" cxnId="{82DA89BF-E52C-4D7F-A01B-5B690D40D9B1}">
      <dgm:prSet/>
      <dgm:spPr/>
      <dgm:t>
        <a:bodyPr/>
        <a:lstStyle/>
        <a:p>
          <a:endParaRPr lang="en-US"/>
        </a:p>
      </dgm:t>
    </dgm:pt>
    <dgm:pt modelId="{C841B7A9-0FA0-41E0-B36F-A1BB837E167B}" type="sibTrans" cxnId="{82DA89BF-E52C-4D7F-A01B-5B690D40D9B1}">
      <dgm:prSet/>
      <dgm:spPr/>
      <dgm:t>
        <a:bodyPr/>
        <a:lstStyle/>
        <a:p>
          <a:endParaRPr lang="en-US"/>
        </a:p>
      </dgm:t>
    </dgm:pt>
    <dgm:pt modelId="{4447B587-B9CB-4E9A-8625-04061E785822}" type="pres">
      <dgm:prSet presAssocID="{3597BE9D-2EB0-471C-B4D0-2C33A92B1567}" presName="Name0" presStyleCnt="0">
        <dgm:presLayoutVars>
          <dgm:chMax val="1"/>
          <dgm:chPref val="1"/>
          <dgm:dir/>
          <dgm:resizeHandles/>
        </dgm:presLayoutVars>
      </dgm:prSet>
      <dgm:spPr/>
      <dgm:t>
        <a:bodyPr/>
        <a:lstStyle/>
        <a:p>
          <a:endParaRPr lang="en-US"/>
        </a:p>
      </dgm:t>
    </dgm:pt>
    <dgm:pt modelId="{829B5241-D043-43E1-8AB6-AA0AD8136235}" type="pres">
      <dgm:prSet presAssocID="{CAEC5E91-52C7-4AEA-8AF1-F0DC1D0E00F4}" presName="Parent" presStyleLbl="node1" presStyleIdx="0" presStyleCnt="2" custScaleX="162812" custScaleY="167559" custLinFactX="65860" custLinFactNeighborX="100000" custLinFactNeighborY="751">
        <dgm:presLayoutVars>
          <dgm:chMax val="4"/>
          <dgm:chPref val="3"/>
        </dgm:presLayoutVars>
      </dgm:prSet>
      <dgm:spPr/>
      <dgm:t>
        <a:bodyPr/>
        <a:lstStyle/>
        <a:p>
          <a:endParaRPr lang="en-US"/>
        </a:p>
      </dgm:t>
    </dgm:pt>
    <dgm:pt modelId="{38C9F1AF-CD23-4A2B-B5CA-40AF67E46AA1}" type="pres">
      <dgm:prSet presAssocID="{0DD4ABA9-2950-4EED-AEAB-908B515C756D}" presName="Accent" presStyleLbl="node1" presStyleIdx="1" presStyleCnt="2" custLinFactNeighborX="-81385" custLinFactNeighborY="0"/>
      <dgm:spPr/>
      <dgm:t>
        <a:bodyPr/>
        <a:lstStyle/>
        <a:p>
          <a:endParaRPr lang="en-US"/>
        </a:p>
      </dgm:t>
    </dgm:pt>
    <dgm:pt modelId="{A01F3246-6DD2-43A5-BA23-BCD209170B69}" type="pres">
      <dgm:prSet presAssocID="{0DD4ABA9-2950-4EED-AEAB-908B515C756D}" presName="Image1" presStyleLbl="fgImgPlace1" presStyleIdx="0" presStyleCnt="3" custLinFactX="-126371" custLinFactNeighborX="-200000" custLinFactNeighborY="-5261"/>
      <dgm:spPr>
        <a:blipFill rotWithShape="1">
          <a:blip xmlns:r="http://schemas.openxmlformats.org/officeDocument/2006/relationships" r:embed="rId1"/>
          <a:stretch>
            <a:fillRect/>
          </a:stretch>
        </a:blipFill>
      </dgm:spPr>
      <dgm:t>
        <a:bodyPr/>
        <a:lstStyle/>
        <a:p>
          <a:endParaRPr lang="en-US"/>
        </a:p>
      </dgm:t>
    </dgm:pt>
    <dgm:pt modelId="{7830798B-89D0-4837-B498-A84D8E0494C9}" type="pres">
      <dgm:prSet presAssocID="{0DD4ABA9-2950-4EED-AEAB-908B515C756D}" presName="Child1" presStyleLbl="revTx" presStyleIdx="0" presStyleCnt="3" custScaleX="66362" custScaleY="102518" custLinFactX="-100000" custLinFactNeighborX="-139251" custLinFactNeighborY="-12666">
        <dgm:presLayoutVars>
          <dgm:chMax val="0"/>
          <dgm:chPref val="0"/>
          <dgm:bulletEnabled val="1"/>
        </dgm:presLayoutVars>
      </dgm:prSet>
      <dgm:spPr/>
      <dgm:t>
        <a:bodyPr/>
        <a:lstStyle/>
        <a:p>
          <a:endParaRPr lang="en-US"/>
        </a:p>
      </dgm:t>
    </dgm:pt>
    <dgm:pt modelId="{15510EEE-AC27-46F2-A214-3268FD9D00BF}" type="pres">
      <dgm:prSet presAssocID="{34124AA7-2CB9-439F-BE14-D0BF64E341A4}" presName="Image2" presStyleCnt="0"/>
      <dgm:spPr/>
      <dgm:t>
        <a:bodyPr/>
        <a:lstStyle/>
        <a:p>
          <a:endParaRPr lang="en-US"/>
        </a:p>
      </dgm:t>
    </dgm:pt>
    <dgm:pt modelId="{C72B5B50-4BC1-4C1C-8EFD-7B85FAD874DC}" type="pres">
      <dgm:prSet presAssocID="{34124AA7-2CB9-439F-BE14-D0BF64E341A4}" presName="Image" presStyleLbl="fgImgPlace1" presStyleIdx="1" presStyleCnt="3" custLinFactX="-116517" custLinFactNeighborX="-200000" custLinFactNeighborY="-3512"/>
      <dgm:spPr>
        <a:blipFill rotWithShape="1">
          <a:blip xmlns:r="http://schemas.openxmlformats.org/officeDocument/2006/relationships" r:embed="rId2"/>
          <a:stretch>
            <a:fillRect/>
          </a:stretch>
        </a:blipFill>
      </dgm:spPr>
      <dgm:t>
        <a:bodyPr/>
        <a:lstStyle/>
        <a:p>
          <a:endParaRPr lang="en-US"/>
        </a:p>
      </dgm:t>
    </dgm:pt>
    <dgm:pt modelId="{5AC86709-B8B1-428C-B654-4294D045DC3A}" type="pres">
      <dgm:prSet presAssocID="{34124AA7-2CB9-439F-BE14-D0BF64E341A4}" presName="Child2" presStyleLbl="revTx" presStyleIdx="1" presStyleCnt="3" custLinFactX="-100000" custLinFactNeighborX="-142548" custLinFactNeighborY="-2724">
        <dgm:presLayoutVars>
          <dgm:chMax val="0"/>
          <dgm:chPref val="0"/>
          <dgm:bulletEnabled val="1"/>
        </dgm:presLayoutVars>
      </dgm:prSet>
      <dgm:spPr/>
      <dgm:t>
        <a:bodyPr/>
        <a:lstStyle/>
        <a:p>
          <a:endParaRPr lang="en-US"/>
        </a:p>
      </dgm:t>
    </dgm:pt>
    <dgm:pt modelId="{69C7D42F-4061-4E9A-9CD9-E426BEE13149}" type="pres">
      <dgm:prSet presAssocID="{308FBF42-F43D-4DD3-B3C3-EA1479859CCE}" presName="Image3" presStyleCnt="0"/>
      <dgm:spPr/>
      <dgm:t>
        <a:bodyPr/>
        <a:lstStyle/>
        <a:p>
          <a:endParaRPr lang="en-US"/>
        </a:p>
      </dgm:t>
    </dgm:pt>
    <dgm:pt modelId="{18854E98-B192-43E4-9502-D354759CF223}" type="pres">
      <dgm:prSet presAssocID="{308FBF42-F43D-4DD3-B3C3-EA1479859CCE}" presName="Image" presStyleLbl="fgImgPlace1" presStyleIdx="2" presStyleCnt="3" custLinFactX="-124621" custLinFactNeighborX="-200000" custLinFactNeighborY="2612"/>
      <dgm:spPr>
        <a:blipFill rotWithShape="1">
          <a:blip xmlns:r="http://schemas.openxmlformats.org/officeDocument/2006/relationships" r:embed="rId3"/>
          <a:stretch>
            <a:fillRect/>
          </a:stretch>
        </a:blipFill>
      </dgm:spPr>
      <dgm:t>
        <a:bodyPr/>
        <a:lstStyle/>
        <a:p>
          <a:endParaRPr lang="en-US"/>
        </a:p>
      </dgm:t>
    </dgm:pt>
    <dgm:pt modelId="{E278185A-027A-4064-B9C1-FF4CAD2DA7C4}" type="pres">
      <dgm:prSet presAssocID="{308FBF42-F43D-4DD3-B3C3-EA1479859CCE}" presName="Child3" presStyleLbl="revTx" presStyleIdx="2" presStyleCnt="3" custLinFactX="-100000" custLinFactNeighborX="-141865" custLinFactNeighborY="20775">
        <dgm:presLayoutVars>
          <dgm:chMax val="0"/>
          <dgm:chPref val="0"/>
          <dgm:bulletEnabled val="1"/>
        </dgm:presLayoutVars>
      </dgm:prSet>
      <dgm:spPr/>
      <dgm:t>
        <a:bodyPr/>
        <a:lstStyle/>
        <a:p>
          <a:endParaRPr lang="en-US"/>
        </a:p>
      </dgm:t>
    </dgm:pt>
  </dgm:ptLst>
  <dgm:cxnLst>
    <dgm:cxn modelId="{BBBBACEB-EB72-4EE0-A3AA-BC825BF8A381}" srcId="{CAEC5E91-52C7-4AEA-8AF1-F0DC1D0E00F4}" destId="{34124AA7-2CB9-439F-BE14-D0BF64E341A4}" srcOrd="1" destOrd="0" parTransId="{D71CFB21-1BD1-45F3-8DB1-4019E868CEEE}" sibTransId="{100DA484-39C3-40FC-A5B9-5EA5AF75BF68}"/>
    <dgm:cxn modelId="{C9E5CD74-0651-4D3A-BF2E-C2B62147DEF3}" type="presOf" srcId="{CAEC5E91-52C7-4AEA-8AF1-F0DC1D0E00F4}" destId="{829B5241-D043-43E1-8AB6-AA0AD8136235}" srcOrd="0" destOrd="0" presId="urn:microsoft.com/office/officeart/2011/layout/RadialPictureList"/>
    <dgm:cxn modelId="{82D3F127-68EB-488D-A6CB-9A241AFDBDF6}" type="presOf" srcId="{308FBF42-F43D-4DD3-B3C3-EA1479859CCE}" destId="{E278185A-027A-4064-B9C1-FF4CAD2DA7C4}" srcOrd="0" destOrd="0" presId="urn:microsoft.com/office/officeart/2011/layout/RadialPictureList"/>
    <dgm:cxn modelId="{82DA89BF-E52C-4D7F-A01B-5B690D40D9B1}" srcId="{CAEC5E91-52C7-4AEA-8AF1-F0DC1D0E00F4}" destId="{308FBF42-F43D-4DD3-B3C3-EA1479859CCE}" srcOrd="2" destOrd="0" parTransId="{DBE3DBF0-3B6D-47D2-A7A4-6D829893382D}" sibTransId="{C841B7A9-0FA0-41E0-B36F-A1BB837E167B}"/>
    <dgm:cxn modelId="{600E1BAC-89DB-479D-9FC4-7FAAF1EE8BB7}" srcId="{3597BE9D-2EB0-471C-B4D0-2C33A92B1567}" destId="{CAEC5E91-52C7-4AEA-8AF1-F0DC1D0E00F4}" srcOrd="0" destOrd="0" parTransId="{548ACC94-58AA-4591-A2A7-21FA1FF76BFF}" sibTransId="{923F9DEA-EF29-4007-8456-DA2E2A772A1B}"/>
    <dgm:cxn modelId="{BCE1034D-8D5F-4301-A41E-F7D71CCCD385}" type="presOf" srcId="{3597BE9D-2EB0-471C-B4D0-2C33A92B1567}" destId="{4447B587-B9CB-4E9A-8625-04061E785822}" srcOrd="0" destOrd="0" presId="urn:microsoft.com/office/officeart/2011/layout/RadialPictureList"/>
    <dgm:cxn modelId="{BB3938A8-78E6-41A3-B063-7FF9588D4EB1}" type="presOf" srcId="{0DD4ABA9-2950-4EED-AEAB-908B515C756D}" destId="{7830798B-89D0-4837-B498-A84D8E0494C9}" srcOrd="0" destOrd="0" presId="urn:microsoft.com/office/officeart/2011/layout/RadialPictureList"/>
    <dgm:cxn modelId="{35973484-97DC-40A1-861A-503209908E81}" type="presOf" srcId="{34124AA7-2CB9-439F-BE14-D0BF64E341A4}" destId="{5AC86709-B8B1-428C-B654-4294D045DC3A}" srcOrd="0" destOrd="0" presId="urn:microsoft.com/office/officeart/2011/layout/RadialPictureList"/>
    <dgm:cxn modelId="{830532DC-4FD3-4929-95EC-5B25297CDC93}" srcId="{CAEC5E91-52C7-4AEA-8AF1-F0DC1D0E00F4}" destId="{0DD4ABA9-2950-4EED-AEAB-908B515C756D}" srcOrd="0" destOrd="0" parTransId="{A0F20FF8-2EA4-4B4A-BE81-8570BA66A226}" sibTransId="{00DA8570-CCB5-452F-ABC4-449DB5FADA75}"/>
    <dgm:cxn modelId="{43D51B19-341F-4F97-804F-B819A73B2861}" type="presParOf" srcId="{4447B587-B9CB-4E9A-8625-04061E785822}" destId="{829B5241-D043-43E1-8AB6-AA0AD8136235}" srcOrd="0" destOrd="0" presId="urn:microsoft.com/office/officeart/2011/layout/RadialPictureList"/>
    <dgm:cxn modelId="{88D9A55E-E289-4513-9725-2A1A130C3C1B}" type="presParOf" srcId="{4447B587-B9CB-4E9A-8625-04061E785822}" destId="{38C9F1AF-CD23-4A2B-B5CA-40AF67E46AA1}" srcOrd="1" destOrd="0" presId="urn:microsoft.com/office/officeart/2011/layout/RadialPictureList"/>
    <dgm:cxn modelId="{86A4C125-E9AD-4617-A189-2DE33E5D1E1B}" type="presParOf" srcId="{4447B587-B9CB-4E9A-8625-04061E785822}" destId="{A01F3246-6DD2-43A5-BA23-BCD209170B69}" srcOrd="2" destOrd="0" presId="urn:microsoft.com/office/officeart/2011/layout/RadialPictureList"/>
    <dgm:cxn modelId="{1B1493D3-B5FA-499C-8CBA-4F550FED20ED}" type="presParOf" srcId="{4447B587-B9CB-4E9A-8625-04061E785822}" destId="{7830798B-89D0-4837-B498-A84D8E0494C9}" srcOrd="3" destOrd="0" presId="urn:microsoft.com/office/officeart/2011/layout/RadialPictureList"/>
    <dgm:cxn modelId="{6C827587-D4F8-4F73-B61E-61AA32CB7146}" type="presParOf" srcId="{4447B587-B9CB-4E9A-8625-04061E785822}" destId="{15510EEE-AC27-46F2-A214-3268FD9D00BF}" srcOrd="4" destOrd="0" presId="urn:microsoft.com/office/officeart/2011/layout/RadialPictureList"/>
    <dgm:cxn modelId="{6DED0D06-1EA9-44FC-9B69-522E67D91886}" type="presParOf" srcId="{15510EEE-AC27-46F2-A214-3268FD9D00BF}" destId="{C72B5B50-4BC1-4C1C-8EFD-7B85FAD874DC}" srcOrd="0" destOrd="0" presId="urn:microsoft.com/office/officeart/2011/layout/RadialPictureList"/>
    <dgm:cxn modelId="{BFF3BE9F-C021-4865-9DB3-374872A37CE2}" type="presParOf" srcId="{4447B587-B9CB-4E9A-8625-04061E785822}" destId="{5AC86709-B8B1-428C-B654-4294D045DC3A}" srcOrd="5" destOrd="0" presId="urn:microsoft.com/office/officeart/2011/layout/RadialPictureList"/>
    <dgm:cxn modelId="{78552E0A-384F-4AEE-AD2A-98D43E3EA4B9}" type="presParOf" srcId="{4447B587-B9CB-4E9A-8625-04061E785822}" destId="{69C7D42F-4061-4E9A-9CD9-E426BEE13149}" srcOrd="6" destOrd="0" presId="urn:microsoft.com/office/officeart/2011/layout/RadialPictureList"/>
    <dgm:cxn modelId="{1F2C76C9-2265-4DC6-8197-D351B795915C}" type="presParOf" srcId="{69C7D42F-4061-4E9A-9CD9-E426BEE13149}" destId="{18854E98-B192-43E4-9502-D354759CF223}" srcOrd="0" destOrd="0" presId="urn:microsoft.com/office/officeart/2011/layout/RadialPictureList"/>
    <dgm:cxn modelId="{08A019FA-85A3-46EC-927A-6094963BBD78}" type="presParOf" srcId="{4447B587-B9CB-4E9A-8625-04061E785822}" destId="{E278185A-027A-4064-B9C1-FF4CAD2DA7C4}" srcOrd="7"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854B4F-F30F-4167-9A73-EE4D7F4D7444}">
      <dsp:nvSpPr>
        <dsp:cNvPr id="0" name=""/>
        <dsp:cNvSpPr/>
      </dsp:nvSpPr>
      <dsp:spPr>
        <a:xfrm>
          <a:off x="0" y="0"/>
          <a:ext cx="7229474" cy="2053690"/>
        </a:xfrm>
        <a:prstGeom prst="roundRect">
          <a:avLst>
            <a:gd name="adj" fmla="val 10000"/>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F333F3-3752-494B-ADBD-AF7E2CD96B03}">
      <dsp:nvSpPr>
        <dsp:cNvPr id="0" name=""/>
        <dsp:cNvSpPr/>
      </dsp:nvSpPr>
      <dsp:spPr>
        <a:xfrm>
          <a:off x="405483" y="252967"/>
          <a:ext cx="1925093" cy="1507906"/>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A52F55-72C3-4A93-A5B0-50FA2668E93A}">
      <dsp:nvSpPr>
        <dsp:cNvPr id="0" name=""/>
        <dsp:cNvSpPr/>
      </dsp:nvSpPr>
      <dsp:spPr>
        <a:xfrm rot="10800000">
          <a:off x="518139" y="1827652"/>
          <a:ext cx="1699780" cy="2589760"/>
        </a:xfrm>
        <a:prstGeom prst="round2SameRect">
          <a:avLst>
            <a:gd name="adj1" fmla="val 10500"/>
            <a:gd name="adj2" fmla="val 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b="0" i="0" kern="1200" dirty="0" smtClean="0">
              <a:latin typeface="Arial Narrow" panose="020B0606020202030204" pitchFamily="34" charset="0"/>
            </a:rPr>
            <a:t>RI is a multi –stakeholder, inter-disciplinary and cross-continent organization </a:t>
          </a:r>
        </a:p>
      </dsp:txBody>
      <dsp:txXfrm rot="10800000">
        <a:off x="570413" y="1827652"/>
        <a:ext cx="1595232" cy="2537486"/>
      </dsp:txXfrm>
    </dsp:sp>
    <dsp:sp modelId="{5389A856-52EC-4CE4-B4CF-4ADD1C15D1EA}">
      <dsp:nvSpPr>
        <dsp:cNvPr id="0" name=""/>
        <dsp:cNvSpPr/>
      </dsp:nvSpPr>
      <dsp:spPr>
        <a:xfrm>
          <a:off x="2744407" y="194790"/>
          <a:ext cx="1925093" cy="1507906"/>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4F0C9D-4BBC-4581-8071-75EB3852ECF2}">
      <dsp:nvSpPr>
        <dsp:cNvPr id="0" name=""/>
        <dsp:cNvSpPr/>
      </dsp:nvSpPr>
      <dsp:spPr>
        <a:xfrm rot="10800000">
          <a:off x="2857064" y="1705079"/>
          <a:ext cx="1699780" cy="2822468"/>
        </a:xfrm>
        <a:prstGeom prst="round2SameRect">
          <a:avLst>
            <a:gd name="adj1" fmla="val 10500"/>
            <a:gd name="adj2" fmla="val 0"/>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b="0" i="0" kern="1200" dirty="0" smtClean="0">
              <a:latin typeface="Arial Narrow" panose="020B0606020202030204" pitchFamily="34" charset="0"/>
            </a:rPr>
            <a:t>Which, for 90 years, has advocated for the right of participation of disabled people in the society</a:t>
          </a:r>
          <a:endParaRPr lang="en-US" sz="2000" kern="1200" dirty="0">
            <a:latin typeface="Arial Narrow" panose="020B0606020202030204" pitchFamily="34" charset="0"/>
          </a:endParaRPr>
        </a:p>
      </dsp:txBody>
      <dsp:txXfrm rot="10800000">
        <a:off x="2909338" y="1705079"/>
        <a:ext cx="1595232" cy="2770194"/>
      </dsp:txXfrm>
    </dsp:sp>
    <dsp:sp modelId="{4636AE39-E6EB-4015-B2D1-00D134CBF010}">
      <dsp:nvSpPr>
        <dsp:cNvPr id="0" name=""/>
        <dsp:cNvSpPr/>
      </dsp:nvSpPr>
      <dsp:spPr>
        <a:xfrm>
          <a:off x="5083331" y="275182"/>
          <a:ext cx="1925093" cy="1507906"/>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ED672A-75D0-4D4F-8E4D-23C58395B5AC}">
      <dsp:nvSpPr>
        <dsp:cNvPr id="0" name=""/>
        <dsp:cNvSpPr/>
      </dsp:nvSpPr>
      <dsp:spPr>
        <a:xfrm rot="10800000">
          <a:off x="5195988" y="1946253"/>
          <a:ext cx="1699780" cy="2500904"/>
        </a:xfrm>
        <a:prstGeom prst="round2SameRect">
          <a:avLst>
            <a:gd name="adj1" fmla="val 10500"/>
            <a:gd name="adj2" fmla="val 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endParaRPr lang="en-US" sz="2400" b="0" i="0" kern="1200" dirty="0" smtClean="0">
            <a:latin typeface="Arial Narrow" panose="020B0606020202030204" pitchFamily="34" charset="0"/>
          </a:endParaRPr>
        </a:p>
        <a:p>
          <a:pPr lvl="0" algn="ctr" defTabSz="1066800">
            <a:lnSpc>
              <a:spcPct val="90000"/>
            </a:lnSpc>
            <a:spcBef>
              <a:spcPct val="0"/>
            </a:spcBef>
            <a:spcAft>
              <a:spcPct val="35000"/>
            </a:spcAft>
          </a:pPr>
          <a:r>
            <a:rPr lang="en-US" sz="2000" b="0" i="0" kern="1200" dirty="0" smtClean="0">
              <a:latin typeface="Arial Narrow" panose="020B0606020202030204" pitchFamily="34" charset="0"/>
            </a:rPr>
            <a:t>Focusing on Habilitation and </a:t>
          </a:r>
          <a:r>
            <a:rPr lang="en-US" sz="1800" b="0" i="0" kern="1200" dirty="0" smtClean="0">
              <a:latin typeface="Arial Narrow" panose="020B0606020202030204" pitchFamily="34" charset="0"/>
            </a:rPr>
            <a:t>Rehabilitation.</a:t>
          </a:r>
        </a:p>
        <a:p>
          <a:pPr lvl="0" algn="r" defTabSz="1066800">
            <a:lnSpc>
              <a:spcPct val="90000"/>
            </a:lnSpc>
            <a:spcBef>
              <a:spcPct val="0"/>
            </a:spcBef>
            <a:spcAft>
              <a:spcPct val="35000"/>
            </a:spcAft>
          </a:pPr>
          <a:r>
            <a:rPr lang="en-US" sz="1400" kern="1200" dirty="0" smtClean="0">
              <a:latin typeface="+mj-lt"/>
            </a:rPr>
            <a:t>Relative to  </a:t>
          </a:r>
          <a:r>
            <a:rPr lang="en-US" sz="1400" b="0" i="0" kern="1200" dirty="0" smtClean="0">
              <a:latin typeface="+mj-lt"/>
            </a:rPr>
            <a:t>Art. 26 UN CRPD </a:t>
          </a:r>
        </a:p>
        <a:p>
          <a:pPr lvl="0" algn="ctr" defTabSz="1066800">
            <a:lnSpc>
              <a:spcPct val="90000"/>
            </a:lnSpc>
            <a:spcBef>
              <a:spcPct val="0"/>
            </a:spcBef>
            <a:spcAft>
              <a:spcPct val="35000"/>
            </a:spcAft>
          </a:pPr>
          <a:endParaRPr lang="en-US" sz="1400" kern="1200" dirty="0">
            <a:latin typeface="+mj-lt"/>
          </a:endParaRPr>
        </a:p>
      </dsp:txBody>
      <dsp:txXfrm rot="10800000">
        <a:off x="5248262" y="1946253"/>
        <a:ext cx="1595232" cy="24486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AA300-44B6-4890-94B8-7737A473EFBF}">
      <dsp:nvSpPr>
        <dsp:cNvPr id="0" name=""/>
        <dsp:cNvSpPr/>
      </dsp:nvSpPr>
      <dsp:spPr>
        <a:xfrm>
          <a:off x="6757" y="81358"/>
          <a:ext cx="3621438" cy="454297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endParaRPr lang="en-US" sz="2800" kern="1200" dirty="0" smtClean="0"/>
        </a:p>
        <a:p>
          <a:pPr lvl="0" algn="ctr" defTabSz="1244600">
            <a:lnSpc>
              <a:spcPct val="90000"/>
            </a:lnSpc>
            <a:spcBef>
              <a:spcPct val="0"/>
            </a:spcBef>
            <a:spcAft>
              <a:spcPct val="35000"/>
            </a:spcAft>
          </a:pPr>
          <a:r>
            <a:rPr lang="en-US" sz="3200" kern="1200" dirty="0" smtClean="0">
              <a:latin typeface="Arial Narrow" panose="020B0606020202030204" pitchFamily="34" charset="0"/>
            </a:rPr>
            <a:t>We created the original symbol of access in 1969</a:t>
          </a:r>
          <a:endParaRPr lang="en-US" sz="3200" kern="1200" dirty="0">
            <a:latin typeface="Arial Narrow" panose="020B0606020202030204" pitchFamily="34" charset="0"/>
          </a:endParaRPr>
        </a:p>
      </dsp:txBody>
      <dsp:txXfrm>
        <a:off x="6757" y="1898547"/>
        <a:ext cx="3621438" cy="1817188"/>
      </dsp:txXfrm>
    </dsp:sp>
    <dsp:sp modelId="{878DBF06-B23C-407C-8D52-61C09DAE2E31}">
      <dsp:nvSpPr>
        <dsp:cNvPr id="0" name=""/>
        <dsp:cNvSpPr/>
      </dsp:nvSpPr>
      <dsp:spPr>
        <a:xfrm>
          <a:off x="543237" y="174169"/>
          <a:ext cx="2606540" cy="2383400"/>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CB2ACA-8566-4013-9902-806601B59CBC}">
      <dsp:nvSpPr>
        <dsp:cNvPr id="0" name=""/>
        <dsp:cNvSpPr/>
      </dsp:nvSpPr>
      <dsp:spPr>
        <a:xfrm>
          <a:off x="3736839" y="81358"/>
          <a:ext cx="3621438" cy="4542971"/>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endParaRPr lang="en-US" sz="2800" kern="1200" dirty="0" smtClean="0"/>
        </a:p>
        <a:p>
          <a:pPr lvl="0" algn="ctr" defTabSz="1244600">
            <a:lnSpc>
              <a:spcPct val="90000"/>
            </a:lnSpc>
            <a:spcBef>
              <a:spcPct val="0"/>
            </a:spcBef>
            <a:spcAft>
              <a:spcPct val="35000"/>
            </a:spcAft>
          </a:pPr>
          <a:endParaRPr lang="en-US" sz="2400" kern="1200" dirty="0" smtClean="0">
            <a:latin typeface="Arial Narrow" panose="020B0606020202030204" pitchFamily="34" charset="0"/>
          </a:endParaRPr>
        </a:p>
        <a:p>
          <a:pPr lvl="0" algn="ctr" defTabSz="1244600">
            <a:lnSpc>
              <a:spcPct val="90000"/>
            </a:lnSpc>
            <a:spcBef>
              <a:spcPct val="0"/>
            </a:spcBef>
            <a:spcAft>
              <a:spcPct val="35000"/>
            </a:spcAft>
          </a:pPr>
          <a:r>
            <a:rPr lang="en-US" sz="2400" kern="1200" dirty="0" smtClean="0">
              <a:latin typeface="Arial Narrow" panose="020B0606020202030204" pitchFamily="34" charset="0"/>
            </a:rPr>
            <a:t>We helped establish that there were 680 million PWDs in the early 1990s based from an RI survey</a:t>
          </a:r>
          <a:endParaRPr lang="en-US" sz="2400" kern="1200" dirty="0">
            <a:latin typeface="Arial Narrow" panose="020B0606020202030204" pitchFamily="34" charset="0"/>
          </a:endParaRPr>
        </a:p>
      </dsp:txBody>
      <dsp:txXfrm>
        <a:off x="3736839" y="1898547"/>
        <a:ext cx="3621438" cy="1817188"/>
      </dsp:txXfrm>
    </dsp:sp>
    <dsp:sp modelId="{DEF63F4B-2AE5-4F4C-9716-C9880AAC4A58}">
      <dsp:nvSpPr>
        <dsp:cNvPr id="0" name=""/>
        <dsp:cNvSpPr/>
      </dsp:nvSpPr>
      <dsp:spPr>
        <a:xfrm>
          <a:off x="4273319" y="174169"/>
          <a:ext cx="2606540" cy="2383400"/>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7A50C6-4757-4E33-A841-E43FB308D754}">
      <dsp:nvSpPr>
        <dsp:cNvPr id="0" name=""/>
        <dsp:cNvSpPr/>
      </dsp:nvSpPr>
      <dsp:spPr>
        <a:xfrm>
          <a:off x="310456" y="3846394"/>
          <a:ext cx="6775833" cy="681445"/>
        </a:xfrm>
        <a:prstGeom prst="leftRightArrow">
          <a:avLst/>
        </a:prstGeom>
        <a:solidFill>
          <a:schemeClr val="accent4">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C7CF32-CDE7-4FF2-99A0-D1D8DC77CCA5}">
      <dsp:nvSpPr>
        <dsp:cNvPr id="0" name=""/>
        <dsp:cNvSpPr/>
      </dsp:nvSpPr>
      <dsp:spPr>
        <a:xfrm>
          <a:off x="1032" y="0"/>
          <a:ext cx="2684487" cy="4700789"/>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smtClean="0"/>
            <a:t>.</a:t>
          </a:r>
          <a:endParaRPr lang="en-US" sz="6500" kern="1200" dirty="0"/>
        </a:p>
      </dsp:txBody>
      <dsp:txXfrm>
        <a:off x="1032" y="0"/>
        <a:ext cx="2684487" cy="1410236"/>
      </dsp:txXfrm>
    </dsp:sp>
    <dsp:sp modelId="{D733BDD6-C088-432B-B581-EC21F796712D}">
      <dsp:nvSpPr>
        <dsp:cNvPr id="0" name=""/>
        <dsp:cNvSpPr/>
      </dsp:nvSpPr>
      <dsp:spPr>
        <a:xfrm>
          <a:off x="666914" y="116805"/>
          <a:ext cx="2147589" cy="3052312"/>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Arial Narrow" panose="020B0606020202030204" pitchFamily="34" charset="0"/>
            </a:rPr>
            <a:t>Its </a:t>
          </a:r>
          <a:r>
            <a:rPr lang="en-US" sz="1600" b="1" kern="1200" dirty="0" smtClean="0">
              <a:latin typeface="Arial Narrow" panose="020B0606020202030204" pitchFamily="34" charset="0"/>
            </a:rPr>
            <a:t>National Member Organizations (NMO) </a:t>
          </a:r>
          <a:r>
            <a:rPr lang="en-US" sz="1600" kern="1200" dirty="0" smtClean="0">
              <a:latin typeface="Arial Narrow" panose="020B0606020202030204" pitchFamily="34" charset="0"/>
            </a:rPr>
            <a:t>consist of individuals and representatives from:</a:t>
          </a:r>
        </a:p>
        <a:p>
          <a:pPr lvl="0" algn="ctr" defTabSz="711200">
            <a:lnSpc>
              <a:spcPct val="90000"/>
            </a:lnSpc>
            <a:spcBef>
              <a:spcPct val="0"/>
            </a:spcBef>
            <a:spcAft>
              <a:spcPct val="35000"/>
            </a:spcAft>
          </a:pPr>
          <a:r>
            <a:rPr lang="en-US" sz="1600" kern="1200" dirty="0" smtClean="0">
              <a:latin typeface="Arial Narrow" panose="020B0606020202030204" pitchFamily="34" charset="0"/>
            </a:rPr>
            <a:t>- DPOs</a:t>
          </a:r>
        </a:p>
        <a:p>
          <a:pPr lvl="0" algn="ctr" defTabSz="711200">
            <a:lnSpc>
              <a:spcPct val="90000"/>
            </a:lnSpc>
            <a:spcBef>
              <a:spcPct val="0"/>
            </a:spcBef>
            <a:spcAft>
              <a:spcPct val="35000"/>
            </a:spcAft>
          </a:pPr>
          <a:r>
            <a:rPr lang="en-US" sz="1600" kern="1200" dirty="0" smtClean="0">
              <a:latin typeface="Arial Narrow" panose="020B0606020202030204" pitchFamily="34" charset="0"/>
            </a:rPr>
            <a:t> - Health care and disability professionals</a:t>
          </a:r>
        </a:p>
        <a:p>
          <a:pPr lvl="0" algn="ctr" defTabSz="711200">
            <a:lnSpc>
              <a:spcPct val="90000"/>
            </a:lnSpc>
            <a:spcBef>
              <a:spcPct val="0"/>
            </a:spcBef>
            <a:spcAft>
              <a:spcPct val="35000"/>
            </a:spcAft>
          </a:pPr>
          <a:r>
            <a:rPr lang="en-US" sz="1600" kern="1200" dirty="0" smtClean="0">
              <a:latin typeface="Arial Narrow" panose="020B0606020202030204" pitchFamily="34" charset="0"/>
            </a:rPr>
            <a:t>- Service providers</a:t>
          </a:r>
        </a:p>
        <a:p>
          <a:pPr lvl="0" algn="ctr" defTabSz="711200">
            <a:lnSpc>
              <a:spcPct val="90000"/>
            </a:lnSpc>
            <a:spcBef>
              <a:spcPct val="0"/>
            </a:spcBef>
            <a:spcAft>
              <a:spcPct val="35000"/>
            </a:spcAft>
          </a:pPr>
          <a:r>
            <a:rPr lang="en-US" sz="1600" kern="1200" dirty="0" smtClean="0">
              <a:latin typeface="Arial Narrow" panose="020B0606020202030204" pitchFamily="34" charset="0"/>
            </a:rPr>
            <a:t>- Researchers and social security institutions.</a:t>
          </a:r>
          <a:endParaRPr lang="en-US" sz="1600" kern="1200" dirty="0">
            <a:latin typeface="Arial Narrow" panose="020B0606020202030204" pitchFamily="34" charset="0"/>
          </a:endParaRPr>
        </a:p>
      </dsp:txBody>
      <dsp:txXfrm>
        <a:off x="729815" y="179706"/>
        <a:ext cx="2021787" cy="2926510"/>
      </dsp:txXfrm>
    </dsp:sp>
    <dsp:sp modelId="{38EB9766-854E-4FA2-8785-62A34EC70120}">
      <dsp:nvSpPr>
        <dsp:cNvPr id="0" name=""/>
        <dsp:cNvSpPr/>
      </dsp:nvSpPr>
      <dsp:spPr>
        <a:xfrm>
          <a:off x="2885809" y="0"/>
          <a:ext cx="2684487" cy="4700789"/>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a:t>
          </a:r>
          <a:endParaRPr lang="en-US" sz="2800" kern="1200" dirty="0"/>
        </a:p>
      </dsp:txBody>
      <dsp:txXfrm>
        <a:off x="2885809" y="0"/>
        <a:ext cx="2684487" cy="1410236"/>
      </dsp:txXfrm>
    </dsp:sp>
    <dsp:sp modelId="{0815329A-998D-43B2-BC12-933E3877E7D6}">
      <dsp:nvSpPr>
        <dsp:cNvPr id="0" name=""/>
        <dsp:cNvSpPr/>
      </dsp:nvSpPr>
      <dsp:spPr>
        <a:xfrm>
          <a:off x="2955879" y="0"/>
          <a:ext cx="2540212" cy="1901965"/>
        </a:xfrm>
        <a:prstGeom prst="roundRect">
          <a:avLst>
            <a:gd name="adj" fmla="val 10000"/>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b="0" i="0" kern="1200" dirty="0" smtClean="0">
              <a:latin typeface="Arial Narrow" panose="020B0606020202030204" pitchFamily="34" charset="0"/>
            </a:rPr>
            <a:t>This unique expertise covered by RI members are completed by RI STANDING COMMISSIONS where guidelines and products are consented together with partners on international and regional level like</a:t>
          </a:r>
          <a:r>
            <a:rPr lang="en-US" sz="1800" b="0" i="0" kern="1200" dirty="0" smtClean="0">
              <a:latin typeface="Arial Narrow" panose="020B0606020202030204" pitchFamily="34" charset="0"/>
            </a:rPr>
            <a:t>:</a:t>
          </a:r>
          <a:endParaRPr lang="en-US" sz="1800" kern="1200" dirty="0">
            <a:latin typeface="Arial Narrow" panose="020B0606020202030204" pitchFamily="34" charset="0"/>
          </a:endParaRPr>
        </a:p>
      </dsp:txBody>
      <dsp:txXfrm>
        <a:off x="3011586" y="55707"/>
        <a:ext cx="2428798" cy="1790551"/>
      </dsp:txXfrm>
    </dsp:sp>
    <dsp:sp modelId="{D457C1F5-D856-4DD8-AA52-BDD63A1020C6}">
      <dsp:nvSpPr>
        <dsp:cNvPr id="0" name=""/>
        <dsp:cNvSpPr/>
      </dsp:nvSpPr>
      <dsp:spPr>
        <a:xfrm>
          <a:off x="5772680" y="0"/>
          <a:ext cx="2684487" cy="4700789"/>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t>.</a:t>
          </a:r>
          <a:endParaRPr lang="en-US" sz="3600" kern="1200" dirty="0"/>
        </a:p>
      </dsp:txBody>
      <dsp:txXfrm>
        <a:off x="5772680" y="0"/>
        <a:ext cx="2684487" cy="1410236"/>
      </dsp:txXfrm>
    </dsp:sp>
    <dsp:sp modelId="{56886BD2-A0CD-41B9-B130-624D50AF5056}">
      <dsp:nvSpPr>
        <dsp:cNvPr id="0" name=""/>
        <dsp:cNvSpPr/>
      </dsp:nvSpPr>
      <dsp:spPr>
        <a:xfrm>
          <a:off x="5783643" y="1449"/>
          <a:ext cx="1793645" cy="1271918"/>
        </a:xfrm>
        <a:prstGeom prst="roundRect">
          <a:avLst>
            <a:gd name="adj" fmla="val 10000"/>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en-US" sz="2000" b="0" i="0" kern="1200" dirty="0" smtClean="0">
              <a:latin typeface="Arial Narrow" panose="020B0606020202030204" pitchFamily="34" charset="0"/>
            </a:rPr>
            <a:t>RI maintains official relations with the United Nations (UN)</a:t>
          </a:r>
          <a:endParaRPr lang="en-US" sz="3600" kern="1200" dirty="0">
            <a:latin typeface="Arial Narrow" panose="020B0606020202030204" pitchFamily="34" charset="0"/>
          </a:endParaRPr>
        </a:p>
      </dsp:txBody>
      <dsp:txXfrm>
        <a:off x="5820896" y="38702"/>
        <a:ext cx="1719139" cy="1197412"/>
      </dsp:txXfrm>
    </dsp:sp>
    <dsp:sp modelId="{1B404951-F1E1-41D3-88EE-7FB52E043B4F}">
      <dsp:nvSpPr>
        <dsp:cNvPr id="0" name=""/>
        <dsp:cNvSpPr/>
      </dsp:nvSpPr>
      <dsp:spPr>
        <a:xfrm>
          <a:off x="6310610" y="3932816"/>
          <a:ext cx="2147589" cy="767972"/>
        </a:xfrm>
        <a:prstGeom prst="roundRect">
          <a:avLst>
            <a:gd name="adj" fmla="val 1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b="0" i="0" kern="1200" dirty="0" smtClean="0">
              <a:latin typeface="Arial Narrow" panose="020B0606020202030204" pitchFamily="34" charset="0"/>
            </a:rPr>
            <a:t>as well as regional bodies, service providers and universities</a:t>
          </a:r>
          <a:r>
            <a:rPr lang="en-US" sz="1600" b="0" i="0" kern="1200" dirty="0" smtClean="0"/>
            <a:t>.</a:t>
          </a:r>
          <a:endParaRPr lang="en-US" sz="1600" kern="1200" dirty="0">
            <a:latin typeface="Arial Narrow" panose="020B0606020202030204" pitchFamily="34" charset="0"/>
          </a:endParaRPr>
        </a:p>
      </dsp:txBody>
      <dsp:txXfrm>
        <a:off x="6333103" y="3955309"/>
        <a:ext cx="2102603" cy="7229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F6592DE9-54B6-40C9-93A0-0B3017D1C233}" type="datetimeFigureOut">
              <a:rPr lang="en-NZ" smtClean="0"/>
              <a:t>28/04/2014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4134186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F6592DE9-54B6-40C9-93A0-0B3017D1C233}" type="datetimeFigureOut">
              <a:rPr lang="en-NZ" smtClean="0"/>
              <a:t>28/04/2014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242533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F6592DE9-54B6-40C9-93A0-0B3017D1C233}" type="datetimeFigureOut">
              <a:rPr lang="en-NZ" smtClean="0"/>
              <a:t>28/04/2014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1575497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F6592DE9-54B6-40C9-93A0-0B3017D1C233}" type="datetimeFigureOut">
              <a:rPr lang="en-NZ" smtClean="0"/>
              <a:t>28/04/2014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3463266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592DE9-54B6-40C9-93A0-0B3017D1C233}" type="datetimeFigureOut">
              <a:rPr lang="en-NZ" smtClean="0"/>
              <a:t>28/04/2014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4270286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F6592DE9-54B6-40C9-93A0-0B3017D1C233}" type="datetimeFigureOut">
              <a:rPr lang="en-NZ" smtClean="0"/>
              <a:t>28/04/2014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2516148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F6592DE9-54B6-40C9-93A0-0B3017D1C233}" type="datetimeFigureOut">
              <a:rPr lang="en-NZ" smtClean="0"/>
              <a:t>28/04/2014</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1572418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F6592DE9-54B6-40C9-93A0-0B3017D1C233}" type="datetimeFigureOut">
              <a:rPr lang="en-NZ" smtClean="0"/>
              <a:t>28/04/2014</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18693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592DE9-54B6-40C9-93A0-0B3017D1C233}" type="datetimeFigureOut">
              <a:rPr lang="en-NZ" smtClean="0"/>
              <a:t>28/04/2014</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415489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592DE9-54B6-40C9-93A0-0B3017D1C233}" type="datetimeFigureOut">
              <a:rPr lang="en-NZ" smtClean="0"/>
              <a:t>28/04/2014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2792796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592DE9-54B6-40C9-93A0-0B3017D1C233}" type="datetimeFigureOut">
              <a:rPr lang="en-NZ" smtClean="0"/>
              <a:t>28/04/2014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2A99570-B592-4EFA-A158-A8BBC92509C1}" type="slidenum">
              <a:rPr lang="en-NZ" smtClean="0"/>
              <a:t>‹#›</a:t>
            </a:fld>
            <a:endParaRPr lang="en-NZ"/>
          </a:p>
        </p:txBody>
      </p:sp>
    </p:spTree>
    <p:extLst>
      <p:ext uri="{BB962C8B-B14F-4D97-AF65-F5344CB8AC3E}">
        <p14:creationId xmlns:p14="http://schemas.microsoft.com/office/powerpoint/2010/main" val="1366432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592DE9-54B6-40C9-93A0-0B3017D1C233}" type="datetimeFigureOut">
              <a:rPr lang="en-NZ" smtClean="0"/>
              <a:t>28/04/2014</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99570-B592-4EFA-A158-A8BBC92509C1}" type="slidenum">
              <a:rPr lang="en-NZ" smtClean="0"/>
              <a:t>‹#›</a:t>
            </a:fld>
            <a:endParaRPr lang="en-NZ"/>
          </a:p>
        </p:txBody>
      </p:sp>
    </p:spTree>
    <p:extLst>
      <p:ext uri="{BB962C8B-B14F-4D97-AF65-F5344CB8AC3E}">
        <p14:creationId xmlns:p14="http://schemas.microsoft.com/office/powerpoint/2010/main" val="30208590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gif"/><Relationship Id="rId18" Type="http://schemas.openxmlformats.org/officeDocument/2006/relationships/image" Target="../media/image18.png"/><Relationship Id="rId3" Type="http://schemas.openxmlformats.org/officeDocument/2006/relationships/diagramLayout" Target="../diagrams/layout3.xml"/><Relationship Id="rId7" Type="http://schemas.openxmlformats.org/officeDocument/2006/relationships/image" Target="../media/image5.png"/><Relationship Id="rId12" Type="http://schemas.openxmlformats.org/officeDocument/2006/relationships/image" Target="../media/image12.jpeg"/><Relationship Id="rId17" Type="http://schemas.openxmlformats.org/officeDocument/2006/relationships/image" Target="../media/image17.png"/><Relationship Id="rId2" Type="http://schemas.openxmlformats.org/officeDocument/2006/relationships/diagramData" Target="../diagrams/data3.xml"/><Relationship Id="rId16"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diagramDrawing" Target="../diagrams/drawing3.xml"/><Relationship Id="rId11" Type="http://schemas.openxmlformats.org/officeDocument/2006/relationships/image" Target="../media/image11.png"/><Relationship Id="rId5" Type="http://schemas.openxmlformats.org/officeDocument/2006/relationships/diagramColors" Target="../diagrams/colors3.xml"/><Relationship Id="rId1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diagramQuickStyle" Target="../diagrams/quickStyle3.xml"/><Relationship Id="rId9" Type="http://schemas.openxmlformats.org/officeDocument/2006/relationships/image" Target="../media/image9.jpeg"/><Relationship Id="rId1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Using international networks </a:t>
            </a:r>
            <a:endParaRPr lang="en-NZ" dirty="0"/>
          </a:p>
        </p:txBody>
      </p:sp>
      <p:pic>
        <p:nvPicPr>
          <p:cNvPr id="2050" name="Picture 2" descr="C:\Users\ahawk011\AppData\Local\Microsoft\Windows\Temporary Internet Files\Content.IE5\OYE23PNX\MC90034013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5856" y="3738563"/>
            <a:ext cx="2801094" cy="18923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3609451" y="908720"/>
            <a:ext cx="1925093" cy="1507906"/>
          </a:xfrm>
          <a:prstGeom prst="roundRect">
            <a:avLst>
              <a:gd name="adj" fmla="val 10000"/>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4645591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Partnerships</a:t>
            </a:r>
            <a:endParaRPr lang="en-NZ" dirty="0"/>
          </a:p>
        </p:txBody>
      </p:sp>
      <p:sp>
        <p:nvSpPr>
          <p:cNvPr id="3" name="Content Placeholder 2"/>
          <p:cNvSpPr>
            <a:spLocks noGrp="1"/>
          </p:cNvSpPr>
          <p:nvPr>
            <p:ph idx="1"/>
          </p:nvPr>
        </p:nvSpPr>
        <p:spPr>
          <a:xfrm>
            <a:off x="1475656" y="1556792"/>
            <a:ext cx="7211144" cy="4569371"/>
          </a:xfrm>
        </p:spPr>
        <p:txBody>
          <a:bodyPr>
            <a:normAutofit fontScale="85000" lnSpcReduction="20000"/>
          </a:bodyPr>
          <a:lstStyle/>
          <a:p>
            <a:r>
              <a:rPr lang="en-NZ" dirty="0" smtClean="0"/>
              <a:t>Two way process</a:t>
            </a:r>
          </a:p>
          <a:p>
            <a:endParaRPr lang="en-NZ" dirty="0"/>
          </a:p>
          <a:p>
            <a:r>
              <a:rPr lang="en-NZ" dirty="0" smtClean="0"/>
              <a:t>Collaboration </a:t>
            </a:r>
          </a:p>
          <a:p>
            <a:endParaRPr lang="en-NZ" dirty="0"/>
          </a:p>
          <a:p>
            <a:r>
              <a:rPr lang="en-NZ" dirty="0" smtClean="0"/>
              <a:t>Information sharing and examples of best practice</a:t>
            </a:r>
          </a:p>
          <a:p>
            <a:endParaRPr lang="en-NZ" dirty="0"/>
          </a:p>
          <a:p>
            <a:r>
              <a:rPr lang="en-NZ" dirty="0" smtClean="0"/>
              <a:t>Technology</a:t>
            </a:r>
          </a:p>
          <a:p>
            <a:pPr marL="0" indent="0">
              <a:buNone/>
            </a:pPr>
            <a:endParaRPr lang="en-NZ" dirty="0" smtClean="0"/>
          </a:p>
          <a:p>
            <a:r>
              <a:rPr lang="en-NZ" dirty="0" smtClean="0"/>
              <a:t>Leadership role</a:t>
            </a:r>
            <a:endParaRPr lang="en-NZ" dirty="0"/>
          </a:p>
          <a:p>
            <a:pPr lvl="1"/>
            <a:r>
              <a:rPr lang="en-NZ" dirty="0" smtClean="0"/>
              <a:t>Role within Asia Pacific region</a:t>
            </a:r>
          </a:p>
          <a:p>
            <a:pPr lvl="1"/>
            <a:endParaRPr lang="en-NZ" dirty="0"/>
          </a:p>
          <a:p>
            <a:endParaRPr lang="en-NZ" dirty="0" smtClean="0"/>
          </a:p>
          <a:p>
            <a:pPr lvl="1"/>
            <a:endParaRPr lang="en-NZ" dirty="0"/>
          </a:p>
        </p:txBody>
      </p:sp>
      <p:pic>
        <p:nvPicPr>
          <p:cNvPr id="3075" name="Picture 3" descr="C:\Users\ahawk011\AppData\Local\Microsoft\Windows\Temporary Internet Files\Content.IE5\2A732YHW\MC90043927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305" y="1196752"/>
            <a:ext cx="3200400" cy="187220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hawk011\AppData\Local\Microsoft\Windows\Temporary Internet Files\Content.IE5\OYE23PNX\MC90043934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8224" y="3573016"/>
            <a:ext cx="1384176" cy="30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066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Advantages </a:t>
            </a:r>
            <a:endParaRPr lang="en-NZ" dirty="0"/>
          </a:p>
        </p:txBody>
      </p:sp>
      <p:sp>
        <p:nvSpPr>
          <p:cNvPr id="3" name="Content Placeholder 2"/>
          <p:cNvSpPr>
            <a:spLocks noGrp="1"/>
          </p:cNvSpPr>
          <p:nvPr>
            <p:ph idx="1"/>
          </p:nvPr>
        </p:nvSpPr>
        <p:spPr/>
        <p:txBody>
          <a:bodyPr>
            <a:normAutofit lnSpcReduction="10000"/>
          </a:bodyPr>
          <a:lstStyle/>
          <a:p>
            <a:r>
              <a:rPr lang="en-NZ" dirty="0" smtClean="0"/>
              <a:t>Speeds up the implementation process</a:t>
            </a:r>
          </a:p>
          <a:p>
            <a:endParaRPr lang="en-NZ" dirty="0"/>
          </a:p>
          <a:p>
            <a:r>
              <a:rPr lang="en-NZ" dirty="0" smtClean="0"/>
              <a:t>Part of a wider discussion </a:t>
            </a:r>
          </a:p>
          <a:p>
            <a:endParaRPr lang="en-NZ" dirty="0"/>
          </a:p>
          <a:p>
            <a:r>
              <a:rPr lang="en-NZ" dirty="0" smtClean="0"/>
              <a:t>Assists in capacity building </a:t>
            </a:r>
          </a:p>
          <a:p>
            <a:endParaRPr lang="en-NZ" dirty="0"/>
          </a:p>
          <a:p>
            <a:r>
              <a:rPr lang="en-NZ" dirty="0" smtClean="0"/>
              <a:t>Broader based arguments to support arguments within NZ </a:t>
            </a:r>
            <a:endParaRPr lang="en-NZ" dirty="0"/>
          </a:p>
        </p:txBody>
      </p:sp>
      <p:pic>
        <p:nvPicPr>
          <p:cNvPr id="2050" name="Picture 2" descr="C:\Users\ahawk011\AppData\Local\Microsoft\Windows\Temporary Internet Files\Content.IE5\KIWLWAF0\MC90028546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208" y="2610458"/>
            <a:ext cx="1791310" cy="1789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7723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Examples </a:t>
            </a:r>
            <a:endParaRPr lang="en-NZ" dirty="0"/>
          </a:p>
        </p:txBody>
      </p:sp>
      <p:sp>
        <p:nvSpPr>
          <p:cNvPr id="3" name="Content Placeholder 2"/>
          <p:cNvSpPr>
            <a:spLocks noGrp="1"/>
          </p:cNvSpPr>
          <p:nvPr>
            <p:ph idx="1"/>
          </p:nvPr>
        </p:nvSpPr>
        <p:spPr>
          <a:xfrm>
            <a:off x="457200" y="1600200"/>
            <a:ext cx="8229600" cy="5507639"/>
          </a:xfrm>
        </p:spPr>
        <p:txBody>
          <a:bodyPr>
            <a:normAutofit/>
          </a:bodyPr>
          <a:lstStyle/>
          <a:p>
            <a:r>
              <a:rPr lang="en-NZ" dirty="0" smtClean="0"/>
              <a:t>Playground in Israel </a:t>
            </a:r>
          </a:p>
          <a:p>
            <a:pPr lvl="1"/>
            <a:r>
              <a:rPr lang="en-NZ" dirty="0" smtClean="0"/>
              <a:t>Moving from the particular </a:t>
            </a:r>
          </a:p>
          <a:p>
            <a:pPr lvl="1"/>
            <a:r>
              <a:rPr lang="en-NZ" dirty="0" smtClean="0"/>
              <a:t>Involving decision makers </a:t>
            </a:r>
          </a:p>
          <a:p>
            <a:pPr lvl="1"/>
            <a:r>
              <a:rPr lang="en-NZ" dirty="0" smtClean="0"/>
              <a:t>Vehicle for social change </a:t>
            </a:r>
            <a:endParaRPr lang="en-NZ" dirty="0"/>
          </a:p>
          <a:p>
            <a:r>
              <a:rPr lang="en-NZ" dirty="0" smtClean="0"/>
              <a:t>Discussion around Article 12 </a:t>
            </a:r>
            <a:endParaRPr lang="en-NZ" dirty="0"/>
          </a:p>
          <a:p>
            <a:r>
              <a:rPr lang="en-NZ" dirty="0" smtClean="0"/>
              <a:t>Community Based Rehabilitation </a:t>
            </a:r>
          </a:p>
          <a:p>
            <a:pPr lvl="1"/>
            <a:r>
              <a:rPr lang="en-NZ" dirty="0" smtClean="0"/>
              <a:t>Developed countries learning from developing countries</a:t>
            </a:r>
          </a:p>
          <a:p>
            <a:pPr lvl="1"/>
            <a:r>
              <a:rPr lang="en-NZ" dirty="0" smtClean="0"/>
              <a:t>Move from the medical model and still gain the benefit of rehabilitation </a:t>
            </a:r>
          </a:p>
          <a:p>
            <a:endParaRPr lang="en-NZ" dirty="0"/>
          </a:p>
        </p:txBody>
      </p:sp>
      <p:pic>
        <p:nvPicPr>
          <p:cNvPr id="1026" name="Picture 2" descr="C:\Users\ahawk011\AppData\Local\Microsoft\Windows\Temporary Internet Files\Content.IE5\2A732YHW\MC90002455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72188" y="2425700"/>
            <a:ext cx="2012950" cy="1435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940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Examples</a:t>
            </a:r>
            <a:endParaRPr lang="en-NZ" dirty="0"/>
          </a:p>
        </p:txBody>
      </p:sp>
      <p:sp>
        <p:nvSpPr>
          <p:cNvPr id="3" name="Content Placeholder 2"/>
          <p:cNvSpPr>
            <a:spLocks noGrp="1"/>
          </p:cNvSpPr>
          <p:nvPr>
            <p:ph idx="1"/>
          </p:nvPr>
        </p:nvSpPr>
        <p:spPr/>
        <p:txBody>
          <a:bodyPr>
            <a:normAutofit fontScale="85000" lnSpcReduction="20000"/>
          </a:bodyPr>
          <a:lstStyle/>
          <a:p>
            <a:r>
              <a:rPr lang="en-NZ" dirty="0" smtClean="0"/>
              <a:t>India</a:t>
            </a:r>
          </a:p>
          <a:p>
            <a:pPr lvl="1"/>
            <a:r>
              <a:rPr lang="en-NZ" dirty="0" smtClean="0"/>
              <a:t>Rights</a:t>
            </a:r>
          </a:p>
          <a:p>
            <a:pPr lvl="1"/>
            <a:r>
              <a:rPr lang="en-NZ" dirty="0" smtClean="0"/>
              <a:t>Self employment</a:t>
            </a:r>
          </a:p>
          <a:p>
            <a:endParaRPr lang="en-NZ" dirty="0"/>
          </a:p>
          <a:p>
            <a:r>
              <a:rPr lang="en-NZ" smtClean="0"/>
              <a:t>INWWD </a:t>
            </a:r>
            <a:r>
              <a:rPr lang="en-NZ" dirty="0" smtClean="0"/>
              <a:t>network</a:t>
            </a:r>
          </a:p>
          <a:p>
            <a:pPr marL="457200" lvl="1" indent="0">
              <a:buNone/>
            </a:pPr>
            <a:endParaRPr lang="en-NZ" dirty="0"/>
          </a:p>
          <a:p>
            <a:r>
              <a:rPr lang="en-NZ" dirty="0" smtClean="0"/>
              <a:t>UN Publications  </a:t>
            </a:r>
          </a:p>
          <a:p>
            <a:pPr lvl="1"/>
            <a:r>
              <a:rPr lang="en-NZ" dirty="0" smtClean="0"/>
              <a:t>CBR Guidelines    </a:t>
            </a:r>
          </a:p>
          <a:p>
            <a:pPr lvl="1"/>
            <a:r>
              <a:rPr lang="en-NZ" dirty="0" smtClean="0"/>
              <a:t>ILO- </a:t>
            </a:r>
            <a:r>
              <a:rPr lang="en-NZ" dirty="0">
                <a:ea typeface="맑은 고딕" pitchFamily="34" charset="-127"/>
              </a:rPr>
              <a:t>“</a:t>
            </a:r>
            <a:r>
              <a:rPr lang="en-GB" b="1" dirty="0">
                <a:ea typeface="맑은 고딕" pitchFamily="34" charset="-127"/>
              </a:rPr>
              <a:t>Achieving Equal Employment Opportunities for People with Disabilities through Legislation </a:t>
            </a:r>
            <a:r>
              <a:rPr lang="en-GB" b="1" dirty="0" smtClean="0">
                <a:ea typeface="맑은 고딕" pitchFamily="34" charset="-127"/>
              </a:rPr>
              <a:t>Guidelines  </a:t>
            </a:r>
          </a:p>
          <a:p>
            <a:pPr lvl="1"/>
            <a:r>
              <a:rPr lang="en-GB" b="1" dirty="0" smtClean="0">
                <a:ea typeface="맑은 고딕" pitchFamily="34" charset="-127"/>
              </a:rPr>
              <a:t>World Report</a:t>
            </a:r>
            <a:endParaRPr lang="en-NZ"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1124744"/>
            <a:ext cx="5040560"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51495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115616" y="980728"/>
            <a:ext cx="7113984" cy="5145435"/>
          </a:xfrm>
        </p:spPr>
        <p:txBody>
          <a:bodyPr/>
          <a:lstStyle/>
          <a:p>
            <a:pPr marL="0" indent="0">
              <a:buNone/>
            </a:pPr>
            <a:r>
              <a:rPr lang="en-NZ" dirty="0" smtClean="0"/>
              <a:t>"It </a:t>
            </a:r>
            <a:r>
              <a:rPr lang="en-NZ" dirty="0"/>
              <a:t>is from numberless diverse acts of courage and belief that human history is shaped. Each time man stands up for an ideal or acts to improve the lot of others or strikes out against </a:t>
            </a:r>
            <a:r>
              <a:rPr lang="en-NZ" dirty="0" smtClean="0"/>
              <a:t>injustice, </a:t>
            </a:r>
            <a:r>
              <a:rPr lang="en-NZ" dirty="0"/>
              <a:t>he sends forth a tiny ripple of hope</a:t>
            </a:r>
            <a:r>
              <a:rPr lang="en-NZ" dirty="0" smtClean="0"/>
              <a:t>.“</a:t>
            </a:r>
          </a:p>
          <a:p>
            <a:pPr marL="0" indent="0">
              <a:buNone/>
            </a:pPr>
            <a:endParaRPr lang="en-NZ" dirty="0"/>
          </a:p>
          <a:p>
            <a:pPr marL="0" indent="0">
              <a:buNone/>
            </a:pPr>
            <a:r>
              <a:rPr lang="en-NZ" dirty="0" smtClean="0"/>
              <a:t>Robert Kennedy</a:t>
            </a:r>
            <a:endParaRPr lang="en-NZ" dirty="0"/>
          </a:p>
          <a:p>
            <a:endParaRPr lang="en-NZ" dirty="0"/>
          </a:p>
        </p:txBody>
      </p:sp>
    </p:spTree>
    <p:extLst>
      <p:ext uri="{BB962C8B-B14F-4D97-AF65-F5344CB8AC3E}">
        <p14:creationId xmlns:p14="http://schemas.microsoft.com/office/powerpoint/2010/main" val="1787896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83568" y="2996952"/>
            <a:ext cx="7772400" cy="1500187"/>
          </a:xfrm>
        </p:spPr>
        <p:txBody>
          <a:bodyPr>
            <a:normAutofit/>
          </a:bodyPr>
          <a:lstStyle/>
          <a:p>
            <a:pPr algn="ctr"/>
            <a:r>
              <a:rPr lang="en-NZ" sz="3200" dirty="0" smtClean="0">
                <a:solidFill>
                  <a:schemeClr val="tx1"/>
                </a:solidFill>
              </a:rPr>
              <a:t>Who is Rehabilitation International – RI? </a:t>
            </a:r>
            <a:endParaRPr lang="en-NZ" sz="3200" dirty="0">
              <a:solidFill>
                <a:schemeClr val="tx1"/>
              </a:solidFill>
            </a:endParaRPr>
          </a:p>
        </p:txBody>
      </p:sp>
      <p:sp>
        <p:nvSpPr>
          <p:cNvPr id="6" name="Rounded Rectangle 5"/>
          <p:cNvSpPr/>
          <p:nvPr/>
        </p:nvSpPr>
        <p:spPr>
          <a:xfrm>
            <a:off x="3609452" y="1484784"/>
            <a:ext cx="1925093" cy="1507906"/>
          </a:xfrm>
          <a:prstGeom prst="roundRect">
            <a:avLst>
              <a:gd name="adj" fmla="val 10000"/>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853162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836712"/>
            <a:ext cx="7709489" cy="881269"/>
          </a:xfrm>
        </p:spPr>
        <p:txBody>
          <a:bodyPr>
            <a:noAutofit/>
          </a:bodyPr>
          <a:lstStyle/>
          <a:p>
            <a:pPr algn="ctr"/>
            <a:r>
              <a:rPr lang="en-US" sz="5400" b="1" dirty="0" smtClean="0">
                <a:solidFill>
                  <a:schemeClr val="accent3">
                    <a:lumMod val="75000"/>
                  </a:schemeClr>
                </a:solidFill>
                <a:latin typeface="Gabriola" panose="04040605051002020D02" pitchFamily="82" charset="0"/>
              </a:rPr>
              <a:t>WHAT MAKES RI’s EXPERTISE SO UNIQUE?</a:t>
            </a:r>
            <a:endParaRPr lang="en-US" sz="5400" b="1" dirty="0">
              <a:solidFill>
                <a:schemeClr val="accent3">
                  <a:lumMod val="75000"/>
                </a:schemeClr>
              </a:solidFill>
              <a:latin typeface="Gabriola" panose="04040605051002020D02" pitchFamily="82"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96866005"/>
              </p:ext>
            </p:extLst>
          </p:nvPr>
        </p:nvGraphicFramePr>
        <p:xfrm>
          <a:off x="831160" y="2075583"/>
          <a:ext cx="7229474" cy="4563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rotWithShape="1">
          <a:blip r:embed="rId7"/>
          <a:srcRect l="11068" t="16220" r="43976" b="70486"/>
          <a:stretch/>
        </p:blipFill>
        <p:spPr>
          <a:xfrm>
            <a:off x="121575" y="116632"/>
            <a:ext cx="4110429" cy="648072"/>
          </a:xfrm>
          <a:prstGeom prst="rect">
            <a:avLst/>
          </a:prstGeom>
          <a:ln>
            <a:noFill/>
          </a:ln>
          <a:effectLst>
            <a:softEdge rad="112500"/>
          </a:effectLst>
        </p:spPr>
      </p:pic>
    </p:spTree>
    <p:extLst>
      <p:ext uri="{BB962C8B-B14F-4D97-AF65-F5344CB8AC3E}">
        <p14:creationId xmlns:p14="http://schemas.microsoft.com/office/powerpoint/2010/main" val="3099174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1809" y="1174967"/>
            <a:ext cx="7514992" cy="886063"/>
          </a:xfrm>
        </p:spPr>
        <p:txBody>
          <a:bodyPr>
            <a:noAutofit/>
          </a:bodyPr>
          <a:lstStyle/>
          <a:p>
            <a:pPr algn="ctr"/>
            <a:r>
              <a:rPr lang="en-US" sz="2400" b="1" dirty="0" smtClean="0">
                <a:latin typeface="Gabriola" panose="04040605051002020D02" pitchFamily="82" charset="0"/>
              </a:rPr>
              <a:t>SOME OF OUR OUTSTANDING ACHIEVEMENTS…</a:t>
            </a:r>
            <a:endParaRPr lang="en-US" sz="2400" b="1" dirty="0">
              <a:solidFill>
                <a:schemeClr val="accent3">
                  <a:lumMod val="75000"/>
                </a:schemeClr>
              </a:solidFill>
              <a:latin typeface="Gabriola" panose="04040605051002020D02" pitchFamily="82"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2675441"/>
              </p:ext>
            </p:extLst>
          </p:nvPr>
        </p:nvGraphicFramePr>
        <p:xfrm>
          <a:off x="1093164" y="1886859"/>
          <a:ext cx="7365036" cy="45429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rotWithShape="1">
          <a:blip r:embed="rId7"/>
          <a:srcRect l="11068" t="16220" r="43976" b="70486"/>
          <a:stretch/>
        </p:blipFill>
        <p:spPr>
          <a:xfrm>
            <a:off x="0" y="455431"/>
            <a:ext cx="4110429" cy="911163"/>
          </a:xfrm>
          <a:prstGeom prst="rect">
            <a:avLst/>
          </a:prstGeom>
          <a:ln>
            <a:noFill/>
          </a:ln>
          <a:effectLst>
            <a:softEdge rad="112500"/>
          </a:effectLst>
        </p:spPr>
      </p:pic>
    </p:spTree>
    <p:extLst>
      <p:ext uri="{BB962C8B-B14F-4D97-AF65-F5344CB8AC3E}">
        <p14:creationId xmlns:p14="http://schemas.microsoft.com/office/powerpoint/2010/main" val="41972835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6806993"/>
              </p:ext>
            </p:extLst>
          </p:nvPr>
        </p:nvGraphicFramePr>
        <p:xfrm>
          <a:off x="485899" y="1880316"/>
          <a:ext cx="8458200" cy="4700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rotWithShape="1">
          <a:blip r:embed="rId7"/>
          <a:srcRect l="11068" t="16220" r="43976" b="70486"/>
          <a:stretch/>
        </p:blipFill>
        <p:spPr>
          <a:xfrm>
            <a:off x="0" y="455431"/>
            <a:ext cx="4110429" cy="911163"/>
          </a:xfrm>
          <a:prstGeom prst="rect">
            <a:avLst/>
          </a:prstGeom>
          <a:ln>
            <a:noFill/>
          </a:ln>
          <a:effectLst>
            <a:softEdge rad="112500"/>
          </a:effectLst>
        </p:spPr>
      </p:pic>
      <p:sp>
        <p:nvSpPr>
          <p:cNvPr id="14" name="Title 1"/>
          <p:cNvSpPr>
            <a:spLocks noGrp="1"/>
          </p:cNvSpPr>
          <p:nvPr>
            <p:ph type="title"/>
          </p:nvPr>
        </p:nvSpPr>
        <p:spPr>
          <a:xfrm>
            <a:off x="1208848" y="1104563"/>
            <a:ext cx="6683765" cy="575408"/>
          </a:xfrm>
        </p:spPr>
        <p:txBody>
          <a:bodyPr>
            <a:noAutofit/>
          </a:bodyPr>
          <a:lstStyle/>
          <a:p>
            <a:pPr algn="ctr"/>
            <a:r>
              <a:rPr lang="en-US" sz="3200" b="1" dirty="0" smtClean="0">
                <a:solidFill>
                  <a:schemeClr val="accent3">
                    <a:lumMod val="75000"/>
                  </a:schemeClr>
                </a:solidFill>
                <a:latin typeface="Gabriola" panose="04040605051002020D02" pitchFamily="82" charset="0"/>
              </a:rPr>
              <a:t>WHAT MAKES RI’S EXPERTISE SO UNIQUE?</a:t>
            </a:r>
            <a:endParaRPr lang="en-US" sz="3200" b="1" dirty="0">
              <a:solidFill>
                <a:schemeClr val="accent3">
                  <a:lumMod val="75000"/>
                </a:schemeClr>
              </a:solidFill>
              <a:latin typeface="Gabriola" panose="04040605051002020D02" pitchFamily="82" charset="0"/>
            </a:endParaRPr>
          </a:p>
        </p:txBody>
      </p:sp>
      <p:sp>
        <p:nvSpPr>
          <p:cNvPr id="6" name="Rectangle 5"/>
          <p:cNvSpPr/>
          <p:nvPr/>
        </p:nvSpPr>
        <p:spPr>
          <a:xfrm>
            <a:off x="590144" y="5238306"/>
            <a:ext cx="2481467" cy="338554"/>
          </a:xfrm>
          <a:prstGeom prst="rect">
            <a:avLst/>
          </a:prstGeom>
        </p:spPr>
        <p:txBody>
          <a:bodyPr wrap="square">
            <a:spAutoFit/>
          </a:bodyPr>
          <a:lstStyle/>
          <a:p>
            <a:pPr algn="ctr"/>
            <a:r>
              <a:rPr lang="en-US" sz="1600" dirty="0" smtClean="0">
                <a:latin typeface="Arial Narrow" panose="020B0606020202030204" pitchFamily="34" charset="0"/>
              </a:rPr>
              <a:t>. </a:t>
            </a:r>
            <a:endParaRPr lang="en-US" sz="1600" dirty="0">
              <a:latin typeface="Arial Narrow" panose="020B0606020202030204" pitchFamily="34" charset="0"/>
            </a:endParaRPr>
          </a:p>
        </p:txBody>
      </p:sp>
      <p:grpSp>
        <p:nvGrpSpPr>
          <p:cNvPr id="13" name="Group 12"/>
          <p:cNvGrpSpPr/>
          <p:nvPr/>
        </p:nvGrpSpPr>
        <p:grpSpPr>
          <a:xfrm>
            <a:off x="306871" y="2176454"/>
            <a:ext cx="8573264" cy="4295138"/>
            <a:chOff x="357645" y="2266606"/>
            <a:chExt cx="11431019" cy="4295138"/>
          </a:xfrm>
        </p:grpSpPr>
        <p:pic>
          <p:nvPicPr>
            <p:cNvPr id="2050" name="Picture 2" descr="http://www.cdc.gov/ncbddd/disabilityandhealth/images/momsisterbiywheelchair.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645" y="3569504"/>
              <a:ext cx="1192696" cy="17743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0" name="Picture 6" descr="http://static.spplus.com/pictures/United-Nations-logo.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33385">
              <a:off x="10875293" y="2266606"/>
              <a:ext cx="913371" cy="9133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2" name="Picture 8" descr="http://www.un.org/youthenvoy/wp-content/uploads/2013/09/WHO.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46407" y="3331052"/>
              <a:ext cx="1758973" cy="564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 name="Picture 9"/>
            <p:cNvPicPr>
              <a:picLocks noChangeAspect="1"/>
            </p:cNvPicPr>
            <p:nvPr/>
          </p:nvPicPr>
          <p:blipFill rotWithShape="1">
            <a:blip r:embed="rId11"/>
            <a:srcRect l="22153" t="29852" r="55081" b="13521"/>
            <a:stretch/>
          </p:blipFill>
          <p:spPr>
            <a:xfrm>
              <a:off x="8546407" y="4222563"/>
              <a:ext cx="751845" cy="10513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6" name="Picture 12" descr="http://vivariumnovum.net/unesco/UNESCO.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588050" y="3449390"/>
              <a:ext cx="1048728" cy="7964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8" name="Picture 14" descr="http://www.jposc.org/images/Startpage/Logo%20UNDP.gi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593793" y="4026361"/>
              <a:ext cx="722533" cy="14486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40" name="Picture 16" descr="http://run.unicef.org.hk/Content/themes/images/logo_unicef2.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597138" y="4403913"/>
              <a:ext cx="1078951" cy="10058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6" name="Picture 2" descr="https://isprm.multiregistration.com/image/isprm/isprm_logo_full.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87235" y="4002685"/>
              <a:ext cx="1139898" cy="1633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 name="Picture 7"/>
            <p:cNvPicPr>
              <a:picLocks noChangeAspect="1"/>
            </p:cNvPicPr>
            <p:nvPr/>
          </p:nvPicPr>
          <p:blipFill rotWithShape="1">
            <a:blip r:embed="rId16"/>
            <a:srcRect l="15817" t="25286" r="62208" b="61203"/>
            <a:stretch/>
          </p:blipFill>
          <p:spPr>
            <a:xfrm>
              <a:off x="4641253" y="4125395"/>
              <a:ext cx="2126560" cy="7351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rotWithShape="1">
            <a:blip r:embed="rId17"/>
            <a:srcRect l="18185" t="21882" r="59813" b="66569"/>
            <a:stretch/>
          </p:blipFill>
          <p:spPr>
            <a:xfrm>
              <a:off x="4952422" y="5816082"/>
              <a:ext cx="2526675" cy="7456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rotWithShape="1">
            <a:blip r:embed="rId18"/>
            <a:srcRect l="13146" t="13565" r="54388" b="72304"/>
            <a:stretch/>
          </p:blipFill>
          <p:spPr>
            <a:xfrm>
              <a:off x="4374504" y="5082441"/>
              <a:ext cx="2528595" cy="6187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extLst>
      <p:ext uri="{BB962C8B-B14F-4D97-AF65-F5344CB8AC3E}">
        <p14:creationId xmlns:p14="http://schemas.microsoft.com/office/powerpoint/2010/main" val="31604324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DPA and RI</a:t>
            </a:r>
            <a:endParaRPr lang="en-NZ" dirty="0"/>
          </a:p>
        </p:txBody>
      </p:sp>
      <p:sp>
        <p:nvSpPr>
          <p:cNvPr id="3" name="Content Placeholder 2"/>
          <p:cNvSpPr>
            <a:spLocks noGrp="1"/>
          </p:cNvSpPr>
          <p:nvPr>
            <p:ph idx="1"/>
          </p:nvPr>
        </p:nvSpPr>
        <p:spPr/>
        <p:txBody>
          <a:bodyPr>
            <a:normAutofit lnSpcReduction="10000"/>
          </a:bodyPr>
          <a:lstStyle/>
          <a:p>
            <a:endParaRPr lang="en-NZ" dirty="0" smtClean="0"/>
          </a:p>
          <a:p>
            <a:r>
              <a:rPr lang="en-NZ" dirty="0" smtClean="0"/>
              <a:t>DPA is the national member of RI </a:t>
            </a:r>
          </a:p>
          <a:p>
            <a:endParaRPr lang="en-NZ" dirty="0"/>
          </a:p>
          <a:p>
            <a:r>
              <a:rPr lang="en-NZ" dirty="0" smtClean="0"/>
              <a:t>Significant role within the Asia Pacific region</a:t>
            </a:r>
          </a:p>
          <a:p>
            <a:endParaRPr lang="en-NZ" dirty="0"/>
          </a:p>
          <a:p>
            <a:r>
              <a:rPr lang="en-NZ" dirty="0" smtClean="0"/>
              <a:t>Important player internationally</a:t>
            </a:r>
          </a:p>
          <a:p>
            <a:pPr lvl="1"/>
            <a:r>
              <a:rPr lang="en-NZ" dirty="0" smtClean="0"/>
              <a:t>Executive</a:t>
            </a:r>
          </a:p>
          <a:p>
            <a:pPr lvl="1"/>
            <a:r>
              <a:rPr lang="en-NZ" dirty="0" smtClean="0"/>
              <a:t>1996 Congress</a:t>
            </a:r>
          </a:p>
          <a:p>
            <a:endParaRPr lang="en-NZ" dirty="0" smtClean="0"/>
          </a:p>
          <a:p>
            <a:pPr marL="0" indent="0">
              <a:buNone/>
            </a:pPr>
            <a:endParaRPr lang="en-NZ" dirty="0"/>
          </a:p>
        </p:txBody>
      </p:sp>
      <p:pic>
        <p:nvPicPr>
          <p:cNvPr id="5" name="Picture 4" descr="20131125_141411.jpg"/>
          <p:cNvPicPr/>
          <p:nvPr/>
        </p:nvPicPr>
        <p:blipFill>
          <a:blip r:embed="rId2" cstate="print"/>
          <a:stretch>
            <a:fillRect/>
          </a:stretch>
        </p:blipFill>
        <p:spPr>
          <a:xfrm>
            <a:off x="6372200" y="188640"/>
            <a:ext cx="2600325" cy="1950085"/>
          </a:xfrm>
          <a:prstGeom prst="rect">
            <a:avLst/>
          </a:prstGeom>
        </p:spPr>
      </p:pic>
      <p:sp>
        <p:nvSpPr>
          <p:cNvPr id="6" name="Rounded Rectangle 5"/>
          <p:cNvSpPr/>
          <p:nvPr/>
        </p:nvSpPr>
        <p:spPr>
          <a:xfrm>
            <a:off x="539552" y="409729"/>
            <a:ext cx="1925093" cy="1507906"/>
          </a:xfrm>
          <a:prstGeom prst="roundRect">
            <a:avLst>
              <a:gd name="adj" fmla="val 10000"/>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8123394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rmAutofit/>
          </a:bodyPr>
          <a:lstStyle/>
          <a:p>
            <a:pPr algn="ctr"/>
            <a:r>
              <a:rPr lang="en-NZ" sz="4000" dirty="0">
                <a:solidFill>
                  <a:schemeClr val="tx1"/>
                </a:solidFill>
              </a:rPr>
              <a:t> </a:t>
            </a:r>
            <a:r>
              <a:rPr lang="en-NZ" sz="4000" dirty="0" smtClean="0">
                <a:solidFill>
                  <a:schemeClr val="tx1"/>
                </a:solidFill>
              </a:rPr>
              <a:t>International links and connections- Why?</a:t>
            </a:r>
            <a:endParaRPr lang="en-NZ" sz="4000" dirty="0">
              <a:solidFill>
                <a:schemeClr val="tx1"/>
              </a:solidFill>
            </a:endParaRPr>
          </a:p>
        </p:txBody>
      </p:sp>
      <p:pic>
        <p:nvPicPr>
          <p:cNvPr id="1027" name="Picture 3" descr="C:\Users\ahawk011\AppData\Local\Microsoft\Windows\Temporary Internet Files\Content.IE5\EDTOC5TT\MP90040061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24" y="836712"/>
            <a:ext cx="3121152"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hawk011\AppData\Local\Microsoft\Windows\Temporary Internet Files\Content.IE5\KIWLWAF0\MC90044209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424" y="4365104"/>
            <a:ext cx="3661816" cy="1859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37104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Changed environment </a:t>
            </a:r>
            <a:endParaRPr lang="en-NZ" dirty="0"/>
          </a:p>
        </p:txBody>
      </p:sp>
      <p:sp>
        <p:nvSpPr>
          <p:cNvPr id="5" name="Content Placeholder 4"/>
          <p:cNvSpPr>
            <a:spLocks noGrp="1"/>
          </p:cNvSpPr>
          <p:nvPr>
            <p:ph idx="1"/>
          </p:nvPr>
        </p:nvSpPr>
        <p:spPr/>
        <p:txBody>
          <a:bodyPr>
            <a:normAutofit fontScale="92500" lnSpcReduction="10000"/>
          </a:bodyPr>
          <a:lstStyle/>
          <a:p>
            <a:r>
              <a:rPr lang="en-NZ" dirty="0" smtClean="0"/>
              <a:t>UN Convention provided a pathway forward</a:t>
            </a:r>
          </a:p>
          <a:p>
            <a:r>
              <a:rPr lang="en-US"/>
              <a:t>Provides a new context as both a  rights instrument and a development tool </a:t>
            </a:r>
            <a:r>
              <a:rPr lang="en-NZ" smtClean="0"/>
              <a:t> </a:t>
            </a:r>
            <a:endParaRPr lang="en-NZ" dirty="0"/>
          </a:p>
          <a:p>
            <a:r>
              <a:rPr lang="en-NZ" dirty="0" smtClean="0"/>
              <a:t>Involvement of disabled people and their organisations in policy and service development</a:t>
            </a:r>
            <a:endParaRPr lang="en-NZ" dirty="0"/>
          </a:p>
          <a:p>
            <a:r>
              <a:rPr lang="en-NZ" dirty="0" smtClean="0"/>
              <a:t>Twin track approach </a:t>
            </a:r>
          </a:p>
          <a:p>
            <a:pPr lvl="1"/>
            <a:r>
              <a:rPr lang="en-NZ" dirty="0" smtClean="0"/>
              <a:t>Mainstreaming disability</a:t>
            </a:r>
          </a:p>
          <a:p>
            <a:pPr lvl="1"/>
            <a:r>
              <a:rPr lang="en-NZ" dirty="0" smtClean="0"/>
              <a:t>Specialised services </a:t>
            </a:r>
          </a:p>
          <a:p>
            <a:r>
              <a:rPr lang="en-NZ" dirty="0" smtClean="0"/>
              <a:t>International co-operation – Article 32</a:t>
            </a:r>
          </a:p>
          <a:p>
            <a:pPr lvl="1"/>
            <a:endParaRPr lang="en-NZ" dirty="0" smtClean="0"/>
          </a:p>
          <a:p>
            <a:endParaRPr lang="en-NZ" dirty="0"/>
          </a:p>
          <a:p>
            <a:endParaRPr lang="en-NZ" dirty="0" smtClean="0"/>
          </a:p>
        </p:txBody>
      </p:sp>
    </p:spTree>
    <p:extLst>
      <p:ext uri="{BB962C8B-B14F-4D97-AF65-F5344CB8AC3E}">
        <p14:creationId xmlns:p14="http://schemas.microsoft.com/office/powerpoint/2010/main" val="2049386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1068" t="16220" r="43976" b="70486"/>
          <a:stretch/>
        </p:blipFill>
        <p:spPr>
          <a:xfrm>
            <a:off x="77932" y="274797"/>
            <a:ext cx="4110429" cy="911163"/>
          </a:xfrm>
          <a:prstGeom prst="rect">
            <a:avLst/>
          </a:prstGeom>
          <a:ln>
            <a:noFill/>
          </a:ln>
          <a:effectLst>
            <a:softEdge rad="112500"/>
          </a:effectLst>
        </p:spPr>
      </p:pic>
      <p:sp>
        <p:nvSpPr>
          <p:cNvPr id="6" name="Title 1"/>
          <p:cNvSpPr>
            <a:spLocks noGrp="1"/>
          </p:cNvSpPr>
          <p:nvPr>
            <p:ph type="title"/>
          </p:nvPr>
        </p:nvSpPr>
        <p:spPr>
          <a:xfrm>
            <a:off x="432067" y="1068279"/>
            <a:ext cx="8580293" cy="697734"/>
          </a:xfrm>
        </p:spPr>
        <p:txBody>
          <a:bodyPr>
            <a:noAutofit/>
          </a:bodyPr>
          <a:lstStyle/>
          <a:p>
            <a:pPr lvl="0" algn="ctr"/>
            <a:r>
              <a:rPr lang="en-US" sz="2400" b="1" dirty="0" smtClean="0">
                <a:solidFill>
                  <a:schemeClr val="accent3">
                    <a:lumMod val="75000"/>
                  </a:schemeClr>
                </a:solidFill>
                <a:latin typeface="Gabriola" panose="04040605051002020D02" pitchFamily="82" charset="0"/>
              </a:rPr>
              <a:t/>
            </a:r>
            <a:br>
              <a:rPr lang="en-US" sz="2400" b="1" dirty="0" smtClean="0">
                <a:solidFill>
                  <a:schemeClr val="accent3">
                    <a:lumMod val="75000"/>
                  </a:schemeClr>
                </a:solidFill>
                <a:latin typeface="Gabriola" panose="04040605051002020D02" pitchFamily="82" charset="0"/>
              </a:rPr>
            </a:br>
            <a:r>
              <a:rPr lang="en-US" sz="3600" b="1" dirty="0" smtClean="0">
                <a:solidFill>
                  <a:schemeClr val="accent3">
                    <a:lumMod val="75000"/>
                  </a:schemeClr>
                </a:solidFill>
                <a:latin typeface="Gabriola" panose="04040605051002020D02" pitchFamily="82" charset="0"/>
              </a:rPr>
              <a:t>Implementing the changes </a:t>
            </a:r>
            <a:endParaRPr lang="en-US" sz="3600" b="1" dirty="0">
              <a:solidFill>
                <a:schemeClr val="accent3">
                  <a:lumMod val="75000"/>
                </a:schemeClr>
              </a:solidFill>
            </a:endParaRPr>
          </a:p>
        </p:txBody>
      </p:sp>
      <p:graphicFrame>
        <p:nvGraphicFramePr>
          <p:cNvPr id="3" name="Diagram 2"/>
          <p:cNvGraphicFramePr/>
          <p:nvPr>
            <p:extLst>
              <p:ext uri="{D42A27DB-BD31-4B8C-83A1-F6EECF244321}">
                <p14:modId xmlns:p14="http://schemas.microsoft.com/office/powerpoint/2010/main" val="3215486669"/>
              </p:ext>
            </p:extLst>
          </p:nvPr>
        </p:nvGraphicFramePr>
        <p:xfrm>
          <a:off x="1247996" y="2091322"/>
          <a:ext cx="7424184" cy="4766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ight Arrow 6"/>
          <p:cNvSpPr/>
          <p:nvPr/>
        </p:nvSpPr>
        <p:spPr>
          <a:xfrm>
            <a:off x="4297719" y="4263656"/>
            <a:ext cx="637954" cy="4997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92081" y="6329179"/>
            <a:ext cx="3672408" cy="338554"/>
          </a:xfrm>
          <a:prstGeom prst="rect">
            <a:avLst/>
          </a:prstGeom>
        </p:spPr>
        <p:txBody>
          <a:bodyPr wrap="square">
            <a:spAutoFit/>
          </a:bodyPr>
          <a:lstStyle/>
          <a:p>
            <a:r>
              <a:rPr lang="en-US" sz="1600" dirty="0"/>
              <a:t>R</a:t>
            </a:r>
            <a:r>
              <a:rPr lang="en-US" sz="1600" dirty="0" smtClean="0"/>
              <a:t>elative </a:t>
            </a:r>
            <a:r>
              <a:rPr lang="en-US" sz="1600" dirty="0"/>
              <a:t>to  Art. 32 of the UN CRPD.</a:t>
            </a:r>
          </a:p>
        </p:txBody>
      </p:sp>
    </p:spTree>
    <p:extLst>
      <p:ext uri="{BB962C8B-B14F-4D97-AF65-F5344CB8AC3E}">
        <p14:creationId xmlns:p14="http://schemas.microsoft.com/office/powerpoint/2010/main" val="1550499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TotalTime>
  <Words>462</Words>
  <Application>Microsoft Office PowerPoint</Application>
  <PresentationFormat>On-screen Show (4:3)</PresentationFormat>
  <Paragraphs>95</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Using international networks </vt:lpstr>
      <vt:lpstr>PowerPoint Presentation</vt:lpstr>
      <vt:lpstr>WHAT MAKES RI’s EXPERTISE SO UNIQUE?</vt:lpstr>
      <vt:lpstr>SOME OF OUR OUTSTANDING ACHIEVEMENTS…</vt:lpstr>
      <vt:lpstr>WHAT MAKES RI’S EXPERTISE SO UNIQUE?</vt:lpstr>
      <vt:lpstr>DPA and RI</vt:lpstr>
      <vt:lpstr>PowerPoint Presentation</vt:lpstr>
      <vt:lpstr>Changed environment </vt:lpstr>
      <vt:lpstr> Implementing the changes </vt:lpstr>
      <vt:lpstr>Partnerships</vt:lpstr>
      <vt:lpstr>Advantages </vt:lpstr>
      <vt:lpstr>Examples </vt:lpstr>
      <vt:lpstr>Examples</vt:lpstr>
      <vt:lpstr>PowerPoint Presentation</vt:lpstr>
    </vt:vector>
  </TitlesOfParts>
  <Company>Ministry of Social Development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international networks</dc:title>
  <dc:creator>Anne Hawker</dc:creator>
  <cp:lastModifiedBy>Sally Champion</cp:lastModifiedBy>
  <cp:revision>17</cp:revision>
  <dcterms:created xsi:type="dcterms:W3CDTF">2014-04-07T05:04:50Z</dcterms:created>
  <dcterms:modified xsi:type="dcterms:W3CDTF">2014-04-28T06:06:03Z</dcterms:modified>
</cp:coreProperties>
</file>